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9"/>
  </p:notesMasterIdLst>
  <p:handoutMasterIdLst>
    <p:handoutMasterId r:id="rId30"/>
  </p:handoutMasterIdLst>
  <p:sldIdLst>
    <p:sldId id="289" r:id="rId5"/>
    <p:sldId id="290" r:id="rId6"/>
    <p:sldId id="283" r:id="rId7"/>
    <p:sldId id="301" r:id="rId8"/>
    <p:sldId id="293" r:id="rId9"/>
    <p:sldId id="303" r:id="rId10"/>
    <p:sldId id="300" r:id="rId11"/>
    <p:sldId id="307" r:id="rId12"/>
    <p:sldId id="315" r:id="rId13"/>
    <p:sldId id="304" r:id="rId14"/>
    <p:sldId id="314" r:id="rId15"/>
    <p:sldId id="281" r:id="rId16"/>
    <p:sldId id="282" r:id="rId17"/>
    <p:sldId id="313" r:id="rId18"/>
    <p:sldId id="310" r:id="rId19"/>
    <p:sldId id="306" r:id="rId20"/>
    <p:sldId id="297" r:id="rId21"/>
    <p:sldId id="294" r:id="rId22"/>
    <p:sldId id="308" r:id="rId23"/>
    <p:sldId id="309" r:id="rId24"/>
    <p:sldId id="299" r:id="rId25"/>
    <p:sldId id="312" r:id="rId26"/>
    <p:sldId id="302" r:id="rId27"/>
    <p:sldId id="31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4" userDrawn="1">
          <p15:clr>
            <a:srgbClr val="A4A3A4"/>
          </p15:clr>
        </p15:guide>
        <p15:guide id="2" pos="576" userDrawn="1">
          <p15:clr>
            <a:srgbClr val="A4A3A4"/>
          </p15:clr>
        </p15:guide>
        <p15:guide id="8" orient="horz" pos="3744" userDrawn="1">
          <p15:clr>
            <a:srgbClr val="A4A3A4"/>
          </p15:clr>
        </p15:guide>
        <p15:guide id="9"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yce Cummins" initials="CC" lastIdx="1" clrIdx="0">
    <p:extLst>
      <p:ext uri="{19B8F6BF-5375-455C-9EA6-DF929625EA0E}">
        <p15:presenceInfo xmlns:p15="http://schemas.microsoft.com/office/powerpoint/2012/main" userId="S::CumminsC@orange.k12.nj.us::46fd6e8a-e76c-475c-95e0-e10c6ee7931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80"/>
    <a:srgbClr val="00FF00"/>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93A107-6D5B-4B02-A1F5-2B6196C2668F}" v="19" dt="2025-08-29T15:58:43.8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725" autoAdjust="0"/>
  </p:normalViewPr>
  <p:slideViewPr>
    <p:cSldViewPr snapToGrid="0" showGuides="1">
      <p:cViewPr varScale="1">
        <p:scale>
          <a:sx n="114" d="100"/>
          <a:sy n="114" d="100"/>
        </p:scale>
        <p:origin x="474" y="144"/>
      </p:cViewPr>
      <p:guideLst>
        <p:guide orient="horz" pos="1344"/>
        <p:guide pos="576"/>
        <p:guide orient="horz" pos="3744"/>
        <p:guide pos="3840"/>
      </p:guideLst>
    </p:cSldViewPr>
  </p:slideViewPr>
  <p:outlineViewPr>
    <p:cViewPr>
      <p:scale>
        <a:sx n="33" d="100"/>
        <a:sy n="33" d="100"/>
      </p:scale>
      <p:origin x="0" y="-5938"/>
    </p:cViewPr>
  </p:outlineViewPr>
  <p:notesTextViewPr>
    <p:cViewPr>
      <p:scale>
        <a:sx n="3" d="2"/>
        <a:sy n="3" d="2"/>
      </p:scale>
      <p:origin x="-6" y="-18"/>
    </p:cViewPr>
  </p:notesTextViewPr>
  <p:sorterViewPr>
    <p:cViewPr>
      <p:scale>
        <a:sx n="60" d="100"/>
        <a:sy n="60" d="100"/>
      </p:scale>
      <p:origin x="0" y="0"/>
    </p:cViewPr>
  </p:sorterViewPr>
  <p:notesViewPr>
    <p:cSldViewPr snapToGrid="0">
      <p:cViewPr varScale="1">
        <p:scale>
          <a:sx n="94" d="100"/>
          <a:sy n="94" d="100"/>
        </p:scale>
        <p:origin x="2992"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 Cayce Cummins" userId="46fd6e8a-e76c-475c-95e0-e10c6ee7931c" providerId="ADAL" clId="{5393A107-6D5B-4B02-A1F5-2B6196C2668F}"/>
    <pc:docChg chg="undo custSel addSld delSld modSld sldOrd">
      <pc:chgData name="Dr. Cayce Cummins" userId="46fd6e8a-e76c-475c-95e0-e10c6ee7931c" providerId="ADAL" clId="{5393A107-6D5B-4B02-A1F5-2B6196C2668F}" dt="2025-08-29T15:58:59.239" v="355" actId="1076"/>
      <pc:docMkLst>
        <pc:docMk/>
      </pc:docMkLst>
      <pc:sldChg chg="add ord">
        <pc:chgData name="Dr. Cayce Cummins" userId="46fd6e8a-e76c-475c-95e0-e10c6ee7931c" providerId="ADAL" clId="{5393A107-6D5B-4B02-A1F5-2B6196C2668F}" dt="2025-08-29T15:53:18.753" v="285"/>
        <pc:sldMkLst>
          <pc:docMk/>
          <pc:sldMk cId="796689688" sldId="281"/>
        </pc:sldMkLst>
      </pc:sldChg>
      <pc:sldChg chg="add">
        <pc:chgData name="Dr. Cayce Cummins" userId="46fd6e8a-e76c-475c-95e0-e10c6ee7931c" providerId="ADAL" clId="{5393A107-6D5B-4B02-A1F5-2B6196C2668F}" dt="2025-08-29T15:54:17.176" v="293"/>
        <pc:sldMkLst>
          <pc:docMk/>
          <pc:sldMk cId="1610644573" sldId="282"/>
        </pc:sldMkLst>
      </pc:sldChg>
      <pc:sldChg chg="addSp delSp modSp add mod">
        <pc:chgData name="Dr. Cayce Cummins" userId="46fd6e8a-e76c-475c-95e0-e10c6ee7931c" providerId="ADAL" clId="{5393A107-6D5B-4B02-A1F5-2B6196C2668F}" dt="2025-08-29T15:58:59.239" v="355" actId="1076"/>
        <pc:sldMkLst>
          <pc:docMk/>
          <pc:sldMk cId="3837076037" sldId="283"/>
        </pc:sldMkLst>
        <pc:spChg chg="del mod">
          <ac:chgData name="Dr. Cayce Cummins" userId="46fd6e8a-e76c-475c-95e0-e10c6ee7931c" providerId="ADAL" clId="{5393A107-6D5B-4B02-A1F5-2B6196C2668F}" dt="2025-08-29T15:56:05.311" v="324" actId="478"/>
          <ac:spMkLst>
            <pc:docMk/>
            <pc:sldMk cId="3837076037" sldId="283"/>
            <ac:spMk id="2" creationId="{32FC5B54-4034-EB91-E53F-F3E3CD229975}"/>
          </ac:spMkLst>
        </pc:spChg>
        <pc:spChg chg="del mod">
          <ac:chgData name="Dr. Cayce Cummins" userId="46fd6e8a-e76c-475c-95e0-e10c6ee7931c" providerId="ADAL" clId="{5393A107-6D5B-4B02-A1F5-2B6196C2668F}" dt="2025-08-29T15:56:07.232" v="325" actId="478"/>
          <ac:spMkLst>
            <pc:docMk/>
            <pc:sldMk cId="3837076037" sldId="283"/>
            <ac:spMk id="3" creationId="{0FB9D582-AA0A-0B84-A4F6-17280BD935E3}"/>
          </ac:spMkLst>
        </pc:spChg>
        <pc:spChg chg="add del mod">
          <ac:chgData name="Dr. Cayce Cummins" userId="46fd6e8a-e76c-475c-95e0-e10c6ee7931c" providerId="ADAL" clId="{5393A107-6D5B-4B02-A1F5-2B6196C2668F}" dt="2025-08-29T15:56:03.994" v="323" actId="478"/>
          <ac:spMkLst>
            <pc:docMk/>
            <pc:sldMk cId="3837076037" sldId="283"/>
            <ac:spMk id="5" creationId="{C263788D-C793-B21D-72D9-0CBE850C9C88}"/>
          </ac:spMkLst>
        </pc:spChg>
        <pc:spChg chg="add del mod">
          <ac:chgData name="Dr. Cayce Cummins" userId="46fd6e8a-e76c-475c-95e0-e10c6ee7931c" providerId="ADAL" clId="{5393A107-6D5B-4B02-A1F5-2B6196C2668F}" dt="2025-08-29T15:58:01.640" v="339" actId="478"/>
          <ac:spMkLst>
            <pc:docMk/>
            <pc:sldMk cId="3837076037" sldId="283"/>
            <ac:spMk id="6" creationId="{33815A09-E3D0-9D2A-3C0C-8D40CAB4CF3D}"/>
          </ac:spMkLst>
        </pc:spChg>
        <pc:spChg chg="add del mod">
          <ac:chgData name="Dr. Cayce Cummins" userId="46fd6e8a-e76c-475c-95e0-e10c6ee7931c" providerId="ADAL" clId="{5393A107-6D5B-4B02-A1F5-2B6196C2668F}" dt="2025-08-29T15:56:55.862" v="330" actId="478"/>
          <ac:spMkLst>
            <pc:docMk/>
            <pc:sldMk cId="3837076037" sldId="283"/>
            <ac:spMk id="7" creationId="{BBF0270F-EDDD-E7D0-763D-BB1AEFCABB13}"/>
          </ac:spMkLst>
        </pc:spChg>
        <pc:spChg chg="add del mod">
          <ac:chgData name="Dr. Cayce Cummins" userId="46fd6e8a-e76c-475c-95e0-e10c6ee7931c" providerId="ADAL" clId="{5393A107-6D5B-4B02-A1F5-2B6196C2668F}" dt="2025-08-29T15:57:19.077" v="334" actId="478"/>
          <ac:spMkLst>
            <pc:docMk/>
            <pc:sldMk cId="3837076037" sldId="283"/>
            <ac:spMk id="9" creationId="{1E8A507F-A455-0C0A-1F2F-3DA7E8904667}"/>
          </ac:spMkLst>
        </pc:spChg>
        <pc:spChg chg="add mod">
          <ac:chgData name="Dr. Cayce Cummins" userId="46fd6e8a-e76c-475c-95e0-e10c6ee7931c" providerId="ADAL" clId="{5393A107-6D5B-4B02-A1F5-2B6196C2668F}" dt="2025-08-29T15:58:26.395" v="346" actId="1076"/>
          <ac:spMkLst>
            <pc:docMk/>
            <pc:sldMk cId="3837076037" sldId="283"/>
            <ac:spMk id="10" creationId="{9ADCAD0B-36FD-1C5A-7443-A86ACB0B4A5A}"/>
          </ac:spMkLst>
        </pc:spChg>
        <pc:spChg chg="add del mod">
          <ac:chgData name="Dr. Cayce Cummins" userId="46fd6e8a-e76c-475c-95e0-e10c6ee7931c" providerId="ADAL" clId="{5393A107-6D5B-4B02-A1F5-2B6196C2668F}" dt="2025-08-29T15:58:04.031" v="340" actId="478"/>
          <ac:spMkLst>
            <pc:docMk/>
            <pc:sldMk cId="3837076037" sldId="283"/>
            <ac:spMk id="12" creationId="{9D041193-7DD5-31C8-B20A-822072824310}"/>
          </ac:spMkLst>
        </pc:spChg>
        <pc:spChg chg="del">
          <ac:chgData name="Dr. Cayce Cummins" userId="46fd6e8a-e76c-475c-95e0-e10c6ee7931c" providerId="ADAL" clId="{5393A107-6D5B-4B02-A1F5-2B6196C2668F}" dt="2025-08-29T15:56:01.034" v="322" actId="478"/>
          <ac:spMkLst>
            <pc:docMk/>
            <pc:sldMk cId="3837076037" sldId="283"/>
            <ac:spMk id="109" creationId="{00000000-0000-0000-0000-000000000000}"/>
          </ac:spMkLst>
        </pc:spChg>
        <pc:picChg chg="add mod">
          <ac:chgData name="Dr. Cayce Cummins" userId="46fd6e8a-e76c-475c-95e0-e10c6ee7931c" providerId="ADAL" clId="{5393A107-6D5B-4B02-A1F5-2B6196C2668F}" dt="2025-08-29T15:58:29.703" v="347" actId="1076"/>
          <ac:picMkLst>
            <pc:docMk/>
            <pc:sldMk cId="3837076037" sldId="283"/>
            <ac:picMk id="8" creationId="{0CA451AD-D041-A871-6FA0-CD0425DCCF1E}"/>
          </ac:picMkLst>
        </pc:picChg>
        <pc:picChg chg="add mod">
          <ac:chgData name="Dr. Cayce Cummins" userId="46fd6e8a-e76c-475c-95e0-e10c6ee7931c" providerId="ADAL" clId="{5393A107-6D5B-4B02-A1F5-2B6196C2668F}" dt="2025-08-29T15:58:32.262" v="348" actId="1076"/>
          <ac:picMkLst>
            <pc:docMk/>
            <pc:sldMk cId="3837076037" sldId="283"/>
            <ac:picMk id="13" creationId="{A88818C0-7B24-97BB-D6F4-309F6403CF66}"/>
          </ac:picMkLst>
        </pc:picChg>
        <pc:picChg chg="add mod">
          <ac:chgData name="Dr. Cayce Cummins" userId="46fd6e8a-e76c-475c-95e0-e10c6ee7931c" providerId="ADAL" clId="{5393A107-6D5B-4B02-A1F5-2B6196C2668F}" dt="2025-08-29T15:58:59.239" v="355" actId="1076"/>
          <ac:picMkLst>
            <pc:docMk/>
            <pc:sldMk cId="3837076037" sldId="283"/>
            <ac:picMk id="15" creationId="{88805159-C5D0-6ECE-63B3-5961506D4A77}"/>
          </ac:picMkLst>
        </pc:picChg>
        <pc:picChg chg="del">
          <ac:chgData name="Dr. Cayce Cummins" userId="46fd6e8a-e76c-475c-95e0-e10c6ee7931c" providerId="ADAL" clId="{5393A107-6D5B-4B02-A1F5-2B6196C2668F}" dt="2025-08-29T15:56:15.702" v="326" actId="478"/>
          <ac:picMkLst>
            <pc:docMk/>
            <pc:sldMk cId="3837076037" sldId="283"/>
            <ac:picMk id="112" creationId="{00000000-0000-0000-0000-000000000000}"/>
          </ac:picMkLst>
        </pc:picChg>
      </pc:sldChg>
      <pc:sldChg chg="addSp modSp mod">
        <pc:chgData name="Dr. Cayce Cummins" userId="46fd6e8a-e76c-475c-95e0-e10c6ee7931c" providerId="ADAL" clId="{5393A107-6D5B-4B02-A1F5-2B6196C2668F}" dt="2025-08-28T15:16:12.650" v="186" actId="1076"/>
        <pc:sldMkLst>
          <pc:docMk/>
          <pc:sldMk cId="2437550428" sldId="289"/>
        </pc:sldMkLst>
        <pc:picChg chg="mod">
          <ac:chgData name="Dr. Cayce Cummins" userId="46fd6e8a-e76c-475c-95e0-e10c6ee7931c" providerId="ADAL" clId="{5393A107-6D5B-4B02-A1F5-2B6196C2668F}" dt="2025-08-28T15:15:56.086" v="182" actId="1076"/>
          <ac:picMkLst>
            <pc:docMk/>
            <pc:sldMk cId="2437550428" sldId="289"/>
            <ac:picMk id="6" creationId="{A1CF0450-3738-4D52-BF18-A90C1F16AC64}"/>
          </ac:picMkLst>
        </pc:picChg>
        <pc:picChg chg="add mod">
          <ac:chgData name="Dr. Cayce Cummins" userId="46fd6e8a-e76c-475c-95e0-e10c6ee7931c" providerId="ADAL" clId="{5393A107-6D5B-4B02-A1F5-2B6196C2668F}" dt="2025-08-28T15:16:12.650" v="186" actId="1076"/>
          <ac:picMkLst>
            <pc:docMk/>
            <pc:sldMk cId="2437550428" sldId="289"/>
            <ac:picMk id="7" creationId="{DF0E400A-25CD-5502-07A1-287C5E13D1CD}"/>
          </ac:picMkLst>
        </pc:picChg>
        <pc:picChg chg="mod">
          <ac:chgData name="Dr. Cayce Cummins" userId="46fd6e8a-e76c-475c-95e0-e10c6ee7931c" providerId="ADAL" clId="{5393A107-6D5B-4B02-A1F5-2B6196C2668F}" dt="2025-08-28T15:16:07.006" v="185" actId="1076"/>
          <ac:picMkLst>
            <pc:docMk/>
            <pc:sldMk cId="2437550428" sldId="289"/>
            <ac:picMk id="8" creationId="{F3A63EAE-D921-4D74-B1C8-6D0E847DFDDE}"/>
          </ac:picMkLst>
        </pc:picChg>
        <pc:picChg chg="mod">
          <ac:chgData name="Dr. Cayce Cummins" userId="46fd6e8a-e76c-475c-95e0-e10c6ee7931c" providerId="ADAL" clId="{5393A107-6D5B-4B02-A1F5-2B6196C2668F}" dt="2025-08-28T15:15:58.689" v="183" actId="1076"/>
          <ac:picMkLst>
            <pc:docMk/>
            <pc:sldMk cId="2437550428" sldId="289"/>
            <ac:picMk id="10" creationId="{8A4FC9B1-AAE5-49E7-9209-B1CD7DC8CD92}"/>
          </ac:picMkLst>
        </pc:picChg>
        <pc:picChg chg="mod">
          <ac:chgData name="Dr. Cayce Cummins" userId="46fd6e8a-e76c-475c-95e0-e10c6ee7931c" providerId="ADAL" clId="{5393A107-6D5B-4B02-A1F5-2B6196C2668F}" dt="2025-08-28T15:16:01.978" v="184" actId="1076"/>
          <ac:picMkLst>
            <pc:docMk/>
            <pc:sldMk cId="2437550428" sldId="289"/>
            <ac:picMk id="12" creationId="{937FAC84-23F1-401F-A313-68AD63D601F8}"/>
          </ac:picMkLst>
        </pc:picChg>
      </pc:sldChg>
      <pc:sldChg chg="modSp mod">
        <pc:chgData name="Dr. Cayce Cummins" userId="46fd6e8a-e76c-475c-95e0-e10c6ee7931c" providerId="ADAL" clId="{5393A107-6D5B-4B02-A1F5-2B6196C2668F}" dt="2025-08-28T15:40:37.730" v="255" actId="20577"/>
        <pc:sldMkLst>
          <pc:docMk/>
          <pc:sldMk cId="2174736287" sldId="302"/>
        </pc:sldMkLst>
        <pc:spChg chg="mod">
          <ac:chgData name="Dr. Cayce Cummins" userId="46fd6e8a-e76c-475c-95e0-e10c6ee7931c" providerId="ADAL" clId="{5393A107-6D5B-4B02-A1F5-2B6196C2668F}" dt="2025-08-28T15:40:37.730" v="255" actId="20577"/>
          <ac:spMkLst>
            <pc:docMk/>
            <pc:sldMk cId="2174736287" sldId="302"/>
            <ac:spMk id="13" creationId="{EF4D896B-F308-4724-B4F5-8715FB022736}"/>
          </ac:spMkLst>
        </pc:spChg>
      </pc:sldChg>
      <pc:sldChg chg="modSp mod">
        <pc:chgData name="Dr. Cayce Cummins" userId="46fd6e8a-e76c-475c-95e0-e10c6ee7931c" providerId="ADAL" clId="{5393A107-6D5B-4B02-A1F5-2B6196C2668F}" dt="2025-08-28T15:13:37.476" v="172" actId="20577"/>
        <pc:sldMkLst>
          <pc:docMk/>
          <pc:sldMk cId="3923397450" sldId="304"/>
        </pc:sldMkLst>
        <pc:spChg chg="mod">
          <ac:chgData name="Dr. Cayce Cummins" userId="46fd6e8a-e76c-475c-95e0-e10c6ee7931c" providerId="ADAL" clId="{5393A107-6D5B-4B02-A1F5-2B6196C2668F}" dt="2025-08-28T15:13:37.476" v="172" actId="20577"/>
          <ac:spMkLst>
            <pc:docMk/>
            <pc:sldMk cId="3923397450" sldId="304"/>
            <ac:spMk id="3" creationId="{4C2B3B30-BBFF-7621-D5EC-5344A6D14A75}"/>
          </ac:spMkLst>
        </pc:spChg>
      </pc:sldChg>
      <pc:sldChg chg="modSp mod">
        <pc:chgData name="Dr. Cayce Cummins" userId="46fd6e8a-e76c-475c-95e0-e10c6ee7931c" providerId="ADAL" clId="{5393A107-6D5B-4B02-A1F5-2B6196C2668F}" dt="2025-08-29T15:49:45.283" v="260" actId="27636"/>
        <pc:sldMkLst>
          <pc:docMk/>
          <pc:sldMk cId="1981888025" sldId="309"/>
        </pc:sldMkLst>
        <pc:spChg chg="mod">
          <ac:chgData name="Dr. Cayce Cummins" userId="46fd6e8a-e76c-475c-95e0-e10c6ee7931c" providerId="ADAL" clId="{5393A107-6D5B-4B02-A1F5-2B6196C2668F}" dt="2025-08-29T15:49:45.283" v="260" actId="27636"/>
          <ac:spMkLst>
            <pc:docMk/>
            <pc:sldMk cId="1981888025" sldId="309"/>
            <ac:spMk id="2" creationId="{034320B1-7B56-C992-6843-F904BA0004F9}"/>
          </ac:spMkLst>
        </pc:spChg>
      </pc:sldChg>
      <pc:sldChg chg="addSp delSp modSp new mod modClrScheme chgLayout">
        <pc:chgData name="Dr. Cayce Cummins" userId="46fd6e8a-e76c-475c-95e0-e10c6ee7931c" providerId="ADAL" clId="{5393A107-6D5B-4B02-A1F5-2B6196C2668F}" dt="2025-08-28T15:39:12.885" v="232" actId="255"/>
        <pc:sldMkLst>
          <pc:docMk/>
          <pc:sldMk cId="1873875968" sldId="313"/>
        </pc:sldMkLst>
        <pc:spChg chg="mod ord">
          <ac:chgData name="Dr. Cayce Cummins" userId="46fd6e8a-e76c-475c-95e0-e10c6ee7931c" providerId="ADAL" clId="{5393A107-6D5B-4B02-A1F5-2B6196C2668F}" dt="2025-08-28T15:38:54.951" v="229" actId="700"/>
          <ac:spMkLst>
            <pc:docMk/>
            <pc:sldMk cId="1873875968" sldId="313"/>
            <ac:spMk id="2" creationId="{A19234B1-ED3A-DD4B-66A5-CF46A5EA6B70}"/>
          </ac:spMkLst>
        </pc:spChg>
        <pc:spChg chg="mod ord">
          <ac:chgData name="Dr. Cayce Cummins" userId="46fd6e8a-e76c-475c-95e0-e10c6ee7931c" providerId="ADAL" clId="{5393A107-6D5B-4B02-A1F5-2B6196C2668F}" dt="2025-08-28T15:39:12.885" v="232" actId="255"/>
          <ac:spMkLst>
            <pc:docMk/>
            <pc:sldMk cId="1873875968" sldId="313"/>
            <ac:spMk id="3" creationId="{038FC426-711F-0153-8EA3-7B442FEF6A8C}"/>
          </ac:spMkLst>
        </pc:spChg>
        <pc:spChg chg="del">
          <ac:chgData name="Dr. Cayce Cummins" userId="46fd6e8a-e76c-475c-95e0-e10c6ee7931c" providerId="ADAL" clId="{5393A107-6D5B-4B02-A1F5-2B6196C2668F}" dt="2025-08-28T15:38:06.407" v="225" actId="478"/>
          <ac:spMkLst>
            <pc:docMk/>
            <pc:sldMk cId="1873875968" sldId="313"/>
            <ac:spMk id="4" creationId="{C2103936-A948-F5E4-D568-063133469972}"/>
          </ac:spMkLst>
        </pc:spChg>
        <pc:picChg chg="add del mod">
          <ac:chgData name="Dr. Cayce Cummins" userId="46fd6e8a-e76c-475c-95e0-e10c6ee7931c" providerId="ADAL" clId="{5393A107-6D5B-4B02-A1F5-2B6196C2668F}" dt="2025-08-28T15:36:49.636" v="222" actId="478"/>
          <ac:picMkLst>
            <pc:docMk/>
            <pc:sldMk cId="1873875968" sldId="313"/>
            <ac:picMk id="5" creationId="{8FBC6BAE-CD9C-4E3F-DD9B-65BBEF632C68}"/>
          </ac:picMkLst>
        </pc:picChg>
      </pc:sldChg>
      <pc:sldChg chg="add">
        <pc:chgData name="Dr. Cayce Cummins" userId="46fd6e8a-e76c-475c-95e0-e10c6ee7931c" providerId="ADAL" clId="{5393A107-6D5B-4B02-A1F5-2B6196C2668F}" dt="2025-08-29T15:49:00.151" v="256" actId="2890"/>
        <pc:sldMkLst>
          <pc:docMk/>
          <pc:sldMk cId="3239759217" sldId="314"/>
        </pc:sldMkLst>
      </pc:sldChg>
      <pc:sldChg chg="addSp delSp modSp new mod">
        <pc:chgData name="Dr. Cayce Cummins" userId="46fd6e8a-e76c-475c-95e0-e10c6ee7931c" providerId="ADAL" clId="{5393A107-6D5B-4B02-A1F5-2B6196C2668F}" dt="2025-08-29T15:52:46.455" v="281" actId="1076"/>
        <pc:sldMkLst>
          <pc:docMk/>
          <pc:sldMk cId="2720921374" sldId="315"/>
        </pc:sldMkLst>
        <pc:spChg chg="del">
          <ac:chgData name="Dr. Cayce Cummins" userId="46fd6e8a-e76c-475c-95e0-e10c6ee7931c" providerId="ADAL" clId="{5393A107-6D5B-4B02-A1F5-2B6196C2668F}" dt="2025-08-29T15:49:51.792" v="261" actId="478"/>
          <ac:spMkLst>
            <pc:docMk/>
            <pc:sldMk cId="2720921374" sldId="315"/>
            <ac:spMk id="2" creationId="{921AFD6F-5514-3136-8DBF-C629CBA52003}"/>
          </ac:spMkLst>
        </pc:spChg>
        <pc:spChg chg="del mod">
          <ac:chgData name="Dr. Cayce Cummins" userId="46fd6e8a-e76c-475c-95e0-e10c6ee7931c" providerId="ADAL" clId="{5393A107-6D5B-4B02-A1F5-2B6196C2668F}" dt="2025-08-29T15:49:53.715" v="262" actId="478"/>
          <ac:spMkLst>
            <pc:docMk/>
            <pc:sldMk cId="2720921374" sldId="315"/>
            <ac:spMk id="3" creationId="{A26266BC-F975-953E-3AFC-F81BE5E75198}"/>
          </ac:spMkLst>
        </pc:spChg>
        <pc:spChg chg="del">
          <ac:chgData name="Dr. Cayce Cummins" userId="46fd6e8a-e76c-475c-95e0-e10c6ee7931c" providerId="ADAL" clId="{5393A107-6D5B-4B02-A1F5-2B6196C2668F}" dt="2025-08-29T15:49:55.687" v="263" actId="478"/>
          <ac:spMkLst>
            <pc:docMk/>
            <pc:sldMk cId="2720921374" sldId="315"/>
            <ac:spMk id="4" creationId="{90C92449-C516-2292-93DB-8F3C6966AF46}"/>
          </ac:spMkLst>
        </pc:spChg>
        <pc:picChg chg="add del mod">
          <ac:chgData name="Dr. Cayce Cummins" userId="46fd6e8a-e76c-475c-95e0-e10c6ee7931c" providerId="ADAL" clId="{5393A107-6D5B-4B02-A1F5-2B6196C2668F}" dt="2025-08-29T15:52:18.227" v="278" actId="21"/>
          <ac:picMkLst>
            <pc:docMk/>
            <pc:sldMk cId="2720921374" sldId="315"/>
            <ac:picMk id="5" creationId="{3669731C-2107-53E7-F52C-A5E4359719EA}"/>
          </ac:picMkLst>
        </pc:picChg>
        <pc:picChg chg="add mod">
          <ac:chgData name="Dr. Cayce Cummins" userId="46fd6e8a-e76c-475c-95e0-e10c6ee7931c" providerId="ADAL" clId="{5393A107-6D5B-4B02-A1F5-2B6196C2668F}" dt="2025-08-29T15:52:46.455" v="281" actId="1076"/>
          <ac:picMkLst>
            <pc:docMk/>
            <pc:sldMk cId="2720921374" sldId="315"/>
            <ac:picMk id="6" creationId="{8BCDA912-CD87-9CB0-D3FA-960402ADBA21}"/>
          </ac:picMkLst>
        </pc:picChg>
      </pc:sldChg>
      <pc:sldChg chg="new del">
        <pc:chgData name="Dr. Cayce Cummins" userId="46fd6e8a-e76c-475c-95e0-e10c6ee7931c" providerId="ADAL" clId="{5393A107-6D5B-4B02-A1F5-2B6196C2668F}" dt="2025-08-29T15:54:58.248" v="296" actId="47"/>
        <pc:sldMkLst>
          <pc:docMk/>
          <pc:sldMk cId="473870075" sldId="316"/>
        </pc:sldMkLst>
      </pc:sldChg>
      <pc:sldChg chg="delSp new del mod">
        <pc:chgData name="Dr. Cayce Cummins" userId="46fd6e8a-e76c-475c-95e0-e10c6ee7931c" providerId="ADAL" clId="{5393A107-6D5B-4B02-A1F5-2B6196C2668F}" dt="2025-08-29T15:54:23.698" v="294" actId="47"/>
        <pc:sldMkLst>
          <pc:docMk/>
          <pc:sldMk cId="1753364683" sldId="316"/>
        </pc:sldMkLst>
        <pc:spChg chg="del">
          <ac:chgData name="Dr. Cayce Cummins" userId="46fd6e8a-e76c-475c-95e0-e10c6ee7931c" providerId="ADAL" clId="{5393A107-6D5B-4B02-A1F5-2B6196C2668F}" dt="2025-08-29T15:54:15.565" v="292" actId="478"/>
          <ac:spMkLst>
            <pc:docMk/>
            <pc:sldMk cId="1753364683" sldId="316"/>
            <ac:spMk id="2" creationId="{9F3B91A8-6B9D-1408-36F1-96424CCC6825}"/>
          </ac:spMkLst>
        </pc:spChg>
      </pc:sldChg>
      <pc:sldChg chg="delSp new del mod">
        <pc:chgData name="Dr. Cayce Cummins" userId="46fd6e8a-e76c-475c-95e0-e10c6ee7931c" providerId="ADAL" clId="{5393A107-6D5B-4B02-A1F5-2B6196C2668F}" dt="2025-08-29T15:55:18.493" v="301" actId="47"/>
        <pc:sldMkLst>
          <pc:docMk/>
          <pc:sldMk cId="1878201345" sldId="316"/>
        </pc:sldMkLst>
        <pc:spChg chg="del">
          <ac:chgData name="Dr. Cayce Cummins" userId="46fd6e8a-e76c-475c-95e0-e10c6ee7931c" providerId="ADAL" clId="{5393A107-6D5B-4B02-A1F5-2B6196C2668F}" dt="2025-08-29T15:55:09.691" v="298" actId="478"/>
          <ac:spMkLst>
            <pc:docMk/>
            <pc:sldMk cId="1878201345" sldId="316"/>
            <ac:spMk id="2" creationId="{D8A607ED-1AA3-D976-C563-1EFB1EF20E69}"/>
          </ac:spMkLst>
        </pc:spChg>
        <pc:spChg chg="del">
          <ac:chgData name="Dr. Cayce Cummins" userId="46fd6e8a-e76c-475c-95e0-e10c6ee7931c" providerId="ADAL" clId="{5393A107-6D5B-4B02-A1F5-2B6196C2668F}" dt="2025-08-29T15:55:11.136" v="299" actId="478"/>
          <ac:spMkLst>
            <pc:docMk/>
            <pc:sldMk cId="1878201345" sldId="316"/>
            <ac:spMk id="3" creationId="{530AC2EA-CA48-1CE3-EF33-6CA46C2FAA3E}"/>
          </ac:spMkLst>
        </pc:spChg>
      </pc:sldChg>
      <pc:sldChg chg="new del">
        <pc:chgData name="Dr. Cayce Cummins" userId="46fd6e8a-e76c-475c-95e0-e10c6ee7931c" providerId="ADAL" clId="{5393A107-6D5B-4B02-A1F5-2B6196C2668F}" dt="2025-08-29T15:53:47.801" v="290" actId="47"/>
        <pc:sldMkLst>
          <pc:docMk/>
          <pc:sldMk cId="2335387394" sldId="316"/>
        </pc:sldMkLst>
      </pc:sldChg>
      <pc:sldChg chg="addSp delSp modSp new del mod">
        <pc:chgData name="Dr. Cayce Cummins" userId="46fd6e8a-e76c-475c-95e0-e10c6ee7931c" providerId="ADAL" clId="{5393A107-6D5B-4B02-A1F5-2B6196C2668F}" dt="2025-08-29T15:53:30.128" v="288" actId="47"/>
        <pc:sldMkLst>
          <pc:docMk/>
          <pc:sldMk cId="4085478224" sldId="316"/>
        </pc:sldMkLst>
        <pc:spChg chg="del">
          <ac:chgData name="Dr. Cayce Cummins" userId="46fd6e8a-e76c-475c-95e0-e10c6ee7931c" providerId="ADAL" clId="{5393A107-6D5B-4B02-A1F5-2B6196C2668F}" dt="2025-08-29T15:51:31.865" v="270" actId="478"/>
          <ac:spMkLst>
            <pc:docMk/>
            <pc:sldMk cId="4085478224" sldId="316"/>
            <ac:spMk id="2" creationId="{DABF2137-66B5-8B9E-34DF-5FA25DE8F681}"/>
          </ac:spMkLst>
        </pc:spChg>
        <pc:spChg chg="del">
          <ac:chgData name="Dr. Cayce Cummins" userId="46fd6e8a-e76c-475c-95e0-e10c6ee7931c" providerId="ADAL" clId="{5393A107-6D5B-4B02-A1F5-2B6196C2668F}" dt="2025-08-29T15:51:33.321" v="271" actId="478"/>
          <ac:spMkLst>
            <pc:docMk/>
            <pc:sldMk cId="4085478224" sldId="316"/>
            <ac:spMk id="3" creationId="{5611D099-0827-EE25-02AE-95AA96366534}"/>
          </ac:spMkLst>
        </pc:spChg>
        <pc:spChg chg="del">
          <ac:chgData name="Dr. Cayce Cummins" userId="46fd6e8a-e76c-475c-95e0-e10c6ee7931c" providerId="ADAL" clId="{5393A107-6D5B-4B02-A1F5-2B6196C2668F}" dt="2025-08-29T15:51:35.066" v="272" actId="478"/>
          <ac:spMkLst>
            <pc:docMk/>
            <pc:sldMk cId="4085478224" sldId="316"/>
            <ac:spMk id="4" creationId="{D885EC77-4F75-131E-7F27-749A5DC1F934}"/>
          </ac:spMkLst>
        </pc:spChg>
        <pc:picChg chg="add del mod">
          <ac:chgData name="Dr. Cayce Cummins" userId="46fd6e8a-e76c-475c-95e0-e10c6ee7931c" providerId="ADAL" clId="{5393A107-6D5B-4B02-A1F5-2B6196C2668F}" dt="2025-08-29T15:53:00.510" v="282" actId="478"/>
          <ac:picMkLst>
            <pc:docMk/>
            <pc:sldMk cId="4085478224" sldId="316"/>
            <ac:picMk id="5" creationId="{C5FB30BE-80AA-CA62-D8CF-0D415EC17F21}"/>
          </ac:picMkLst>
        </pc:picChg>
      </pc:sldChg>
      <pc:sldChg chg="add del">
        <pc:chgData name="Dr. Cayce Cummins" userId="46fd6e8a-e76c-475c-95e0-e10c6ee7931c" providerId="ADAL" clId="{5393A107-6D5B-4B02-A1F5-2B6196C2668F}" dt="2025-08-29T15:53:25.828" v="287"/>
        <pc:sldMkLst>
          <pc:docMk/>
          <pc:sldMk cId="3944825838" sldId="317"/>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3-08-23T16:17:49.561" idx="1">
    <p:pos x="2287" y="2080"/>
    <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65DC31D-6BBA-1E40-9A7E-1FE0A421F3A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609E10C-1649-9148-9887-C4B5DF38CEE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C465657-3F36-724B-A332-D448C4527D30}" type="datetimeFigureOut">
              <a:t>8/29/2025</a:t>
            </a:fld>
            <a:endParaRPr lang="en-US"/>
          </a:p>
        </p:txBody>
      </p:sp>
      <p:sp>
        <p:nvSpPr>
          <p:cNvPr id="4" name="Footer Placeholder 3">
            <a:extLst>
              <a:ext uri="{FF2B5EF4-FFF2-40B4-BE49-F238E27FC236}">
                <a16:creationId xmlns:a16="http://schemas.microsoft.com/office/drawing/2014/main" id="{FE09E7DC-2FE3-FA48-929A-C3D3179E1EA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1F40692-4B9B-A444-A85B-911AF05DE37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FF0D8CC-6079-CB40-AF25-90B118481BE2}" type="slidenum">
              <a:t>‹#›</a:t>
            </a:fld>
            <a:endParaRPr lang="en-US"/>
          </a:p>
        </p:txBody>
      </p:sp>
    </p:spTree>
    <p:extLst>
      <p:ext uri="{BB962C8B-B14F-4D97-AF65-F5344CB8AC3E}">
        <p14:creationId xmlns:p14="http://schemas.microsoft.com/office/powerpoint/2010/main" val="39336163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D4426C-5778-40C2-89FC-34E8F0173A43}" type="datetimeFigureOut">
              <a:rPr lang="en-US" smtClean="0"/>
              <a:t>8/29/2025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BC06D1-B039-4818-9E6B-7E782DCED000}" type="slidenum">
              <a:rPr lang="en-US" smtClean="0"/>
              <a:t>‹#›</a:t>
            </a:fld>
            <a:endParaRPr lang="en-US"/>
          </a:p>
        </p:txBody>
      </p:sp>
    </p:spTree>
    <p:extLst>
      <p:ext uri="{BB962C8B-B14F-4D97-AF65-F5344CB8AC3E}">
        <p14:creationId xmlns:p14="http://schemas.microsoft.com/office/powerpoint/2010/main" val="991285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f4cc64fb15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f4cc64fb15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4425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0ADDF-D82C-4780-9143-87E5F529D813}"/>
              </a:ext>
            </a:extLst>
          </p:cNvPr>
          <p:cNvSpPr>
            <a:spLocks noGrp="1"/>
          </p:cNvSpPr>
          <p:nvPr>
            <p:ph type="title" hasCustomPrompt="1"/>
          </p:nvPr>
        </p:nvSpPr>
        <p:spPr>
          <a:xfrm>
            <a:off x="2898648" y="813816"/>
            <a:ext cx="6400800" cy="640080"/>
          </a:xfrm>
        </p:spPr>
        <p:txBody>
          <a:bodyPr/>
          <a:lstStyle>
            <a:lvl1pPr algn="ctr">
              <a:defRPr sz="2400">
                <a:solidFill>
                  <a:schemeClr val="bg1"/>
                </a:solidFill>
              </a:defRPr>
            </a:lvl1pPr>
          </a:lstStyle>
          <a:p>
            <a:r>
              <a:rPr lang="en-US" dirty="0"/>
              <a:t>Add text</a:t>
            </a:r>
          </a:p>
        </p:txBody>
      </p:sp>
      <p:sp>
        <p:nvSpPr>
          <p:cNvPr id="6" name="Text Placeholder 5">
            <a:extLst>
              <a:ext uri="{FF2B5EF4-FFF2-40B4-BE49-F238E27FC236}">
                <a16:creationId xmlns:a16="http://schemas.microsoft.com/office/drawing/2014/main" id="{D12B550A-AB53-4D15-A89E-6EEBB5151B92}"/>
              </a:ext>
            </a:extLst>
          </p:cNvPr>
          <p:cNvSpPr>
            <a:spLocks noGrp="1"/>
          </p:cNvSpPr>
          <p:nvPr>
            <p:ph type="body" sz="quarter" idx="10" hasCustomPrompt="1"/>
          </p:nvPr>
        </p:nvSpPr>
        <p:spPr>
          <a:xfrm>
            <a:off x="2441448" y="1655064"/>
            <a:ext cx="7315200" cy="1143000"/>
          </a:xfrm>
        </p:spPr>
        <p:txBody>
          <a:bodyPr/>
          <a:lstStyle>
            <a:lvl1pPr algn="ctr">
              <a:defRPr sz="8000">
                <a:solidFill>
                  <a:schemeClr val="bg1"/>
                </a:solidFill>
                <a:latin typeface="+mj-lt"/>
              </a:defRPr>
            </a:lvl1pPr>
          </a:lstStyle>
          <a:p>
            <a:pPr lvl="0"/>
            <a:r>
              <a:rPr lang="en-US" dirty="0"/>
              <a:t>Add text</a:t>
            </a:r>
          </a:p>
        </p:txBody>
      </p:sp>
      <p:sp>
        <p:nvSpPr>
          <p:cNvPr id="8" name="Text Placeholder 7">
            <a:extLst>
              <a:ext uri="{FF2B5EF4-FFF2-40B4-BE49-F238E27FC236}">
                <a16:creationId xmlns:a16="http://schemas.microsoft.com/office/drawing/2014/main" id="{7CDE1EB1-91FE-4CB8-81BD-5BBBFC22C672}"/>
              </a:ext>
            </a:extLst>
          </p:cNvPr>
          <p:cNvSpPr>
            <a:spLocks noGrp="1"/>
          </p:cNvSpPr>
          <p:nvPr>
            <p:ph type="body" sz="quarter" idx="11" hasCustomPrompt="1"/>
          </p:nvPr>
        </p:nvSpPr>
        <p:spPr>
          <a:xfrm>
            <a:off x="2898648" y="3027707"/>
            <a:ext cx="6858000" cy="640080"/>
          </a:xfrm>
        </p:spPr>
        <p:txBody>
          <a:bodyPr/>
          <a:lstStyle>
            <a:lvl1pPr algn="ctr">
              <a:defRPr sz="2400">
                <a:solidFill>
                  <a:schemeClr val="bg1"/>
                </a:solidFill>
                <a:latin typeface="+mj-lt"/>
              </a:defRPr>
            </a:lvl1pPr>
          </a:lstStyle>
          <a:p>
            <a:pPr lvl="0"/>
            <a:r>
              <a:rPr lang="en-US" dirty="0"/>
              <a:t>Add text</a:t>
            </a:r>
          </a:p>
        </p:txBody>
      </p:sp>
    </p:spTree>
    <p:extLst>
      <p:ext uri="{BB962C8B-B14F-4D97-AF65-F5344CB8AC3E}">
        <p14:creationId xmlns:p14="http://schemas.microsoft.com/office/powerpoint/2010/main" val="1860281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415600" y="390467"/>
            <a:ext cx="11360800" cy="10680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415600" y="1638233"/>
            <a:ext cx="11360800" cy="44536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20" name="Google Shape;20;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2001739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E11DAB-71A2-44C9-B830-25E19DC5833C}"/>
              </a:ext>
            </a:extLst>
          </p:cNvPr>
          <p:cNvSpPr>
            <a:spLocks noGrp="1"/>
          </p:cNvSpPr>
          <p:nvPr>
            <p:ph type="title" hasCustomPrompt="1"/>
          </p:nvPr>
        </p:nvSpPr>
        <p:spPr>
          <a:xfrm>
            <a:off x="914400" y="914401"/>
            <a:ext cx="6400800" cy="685800"/>
          </a:xfrm>
        </p:spPr>
        <p:txBody>
          <a:bodyPr>
            <a:noAutofit/>
          </a:bodyPr>
          <a:lstStyle>
            <a:lvl1pPr>
              <a:defRPr sz="4000">
                <a:solidFill>
                  <a:schemeClr val="tx1">
                    <a:lumMod val="75000"/>
                    <a:lumOff val="25000"/>
                  </a:schemeClr>
                </a:solidFill>
              </a:defRPr>
            </a:lvl1pPr>
          </a:lstStyle>
          <a:p>
            <a:r>
              <a:rPr lang="en-US" dirty="0"/>
              <a:t>Add title</a:t>
            </a:r>
          </a:p>
        </p:txBody>
      </p:sp>
      <p:sp>
        <p:nvSpPr>
          <p:cNvPr id="10" name="Text Placeholder 9">
            <a:extLst>
              <a:ext uri="{FF2B5EF4-FFF2-40B4-BE49-F238E27FC236}">
                <a16:creationId xmlns:a16="http://schemas.microsoft.com/office/drawing/2014/main" id="{5F9B5FD0-EA88-4EA1-89FF-A0346C36D9C6}"/>
              </a:ext>
            </a:extLst>
          </p:cNvPr>
          <p:cNvSpPr>
            <a:spLocks noGrp="1"/>
          </p:cNvSpPr>
          <p:nvPr>
            <p:ph type="body" sz="quarter" idx="11"/>
          </p:nvPr>
        </p:nvSpPr>
        <p:spPr>
          <a:xfrm>
            <a:off x="914400" y="2203704"/>
            <a:ext cx="6400800" cy="4206240"/>
          </a:xfrm>
        </p:spPr>
        <p:txBody>
          <a:bodyPr>
            <a:normAutofit/>
          </a:bodyPr>
          <a:lstStyle>
            <a:lvl1pPr>
              <a:defRPr sz="1800">
                <a:solidFill>
                  <a:schemeClr val="tx1">
                    <a:lumMod val="75000"/>
                    <a:lumOff val="25000"/>
                  </a:schemeClr>
                </a:solidFill>
              </a:defRPr>
            </a:lvl1pPr>
          </a:lstStyle>
          <a:p>
            <a:pPr lvl="0"/>
            <a:r>
              <a:rPr lang="en-US"/>
              <a:t>Click to edit Master text styles</a:t>
            </a:r>
          </a:p>
        </p:txBody>
      </p:sp>
    </p:spTree>
    <p:extLst>
      <p:ext uri="{BB962C8B-B14F-4D97-AF65-F5344CB8AC3E}">
        <p14:creationId xmlns:p14="http://schemas.microsoft.com/office/powerpoint/2010/main" val="2857116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EE24C-B229-452F-B387-BA3429761CA7}"/>
              </a:ext>
            </a:extLst>
          </p:cNvPr>
          <p:cNvSpPr>
            <a:spLocks noGrp="1"/>
          </p:cNvSpPr>
          <p:nvPr>
            <p:ph type="title" hasCustomPrompt="1"/>
          </p:nvPr>
        </p:nvSpPr>
        <p:spPr>
          <a:xfrm>
            <a:off x="4389119" y="946653"/>
            <a:ext cx="6857999" cy="653547"/>
          </a:xfrm>
        </p:spPr>
        <p:txBody>
          <a:bodyPr>
            <a:normAutofit/>
          </a:bodyPr>
          <a:lstStyle>
            <a:lvl1pPr>
              <a:defRPr sz="4000">
                <a:solidFill>
                  <a:schemeClr val="tx1">
                    <a:lumMod val="75000"/>
                    <a:lumOff val="25000"/>
                  </a:schemeClr>
                </a:solidFill>
              </a:defRPr>
            </a:lvl1pPr>
          </a:lstStyle>
          <a:p>
            <a:r>
              <a:rPr lang="en-US" dirty="0"/>
              <a:t>Add title</a:t>
            </a:r>
          </a:p>
        </p:txBody>
      </p:sp>
      <p:sp>
        <p:nvSpPr>
          <p:cNvPr id="7" name="Text Placeholder 6">
            <a:extLst>
              <a:ext uri="{FF2B5EF4-FFF2-40B4-BE49-F238E27FC236}">
                <a16:creationId xmlns:a16="http://schemas.microsoft.com/office/drawing/2014/main" id="{DFCEFA7B-7934-4EAA-8C20-7D9B03B9E5A3}"/>
              </a:ext>
            </a:extLst>
          </p:cNvPr>
          <p:cNvSpPr>
            <a:spLocks noGrp="1"/>
          </p:cNvSpPr>
          <p:nvPr>
            <p:ph type="body" sz="quarter" idx="11" hasCustomPrompt="1"/>
          </p:nvPr>
        </p:nvSpPr>
        <p:spPr>
          <a:xfrm>
            <a:off x="4389120" y="1981933"/>
            <a:ext cx="6858000" cy="4233672"/>
          </a:xfrm>
        </p:spPr>
        <p:txBody>
          <a:bodyPr>
            <a:normAutofit/>
          </a:bodyPr>
          <a:lstStyle>
            <a:lvl1pPr>
              <a:defRPr sz="1800">
                <a:solidFill>
                  <a:schemeClr val="tx1">
                    <a:lumMod val="75000"/>
                    <a:lumOff val="25000"/>
                  </a:schemeClr>
                </a:solidFill>
              </a:defRPr>
            </a:lvl1pPr>
          </a:lstStyle>
          <a:p>
            <a:pPr lvl="0"/>
            <a:r>
              <a:rPr lang="en-US" dirty="0"/>
              <a:t>Add text</a:t>
            </a:r>
          </a:p>
        </p:txBody>
      </p:sp>
    </p:spTree>
    <p:extLst>
      <p:ext uri="{BB962C8B-B14F-4D97-AF65-F5344CB8AC3E}">
        <p14:creationId xmlns:p14="http://schemas.microsoft.com/office/powerpoint/2010/main" val="2930501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chemeClr val="accent4"/>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3E35BBCA-FB90-42AF-995A-AA6CE87BD6E8}"/>
              </a:ext>
            </a:extLst>
          </p:cNvPr>
          <p:cNvPicPr>
            <a:picLocks noChangeAspect="1"/>
          </p:cNvPicPr>
          <p:nvPr userDrawn="1"/>
        </p:nvPicPr>
        <p:blipFill>
          <a:blip r:embed="rId2">
            <a:extLst>
              <a:ext uri="{96DAC541-7B7A-43D3-8B79-37D633B846F1}">
                <asvg:svgBlip xmlns:asvg="http://schemas.microsoft.com/office/drawing/2016/SVG/main" r:embed="rId3"/>
              </a:ext>
            </a:extLst>
          </a:blip>
          <a:srcRect b="13643"/>
          <a:stretch>
            <a:fillRect/>
          </a:stretch>
        </p:blipFill>
        <p:spPr>
          <a:xfrm>
            <a:off x="914400" y="466647"/>
            <a:ext cx="10563726" cy="6391353"/>
          </a:xfrm>
          <a:custGeom>
            <a:avLst/>
            <a:gdLst>
              <a:gd name="connsiteX0" fmla="*/ 0 w 10563726"/>
              <a:gd name="connsiteY0" fmla="*/ 0 h 6391353"/>
              <a:gd name="connsiteX1" fmla="*/ 10563726 w 10563726"/>
              <a:gd name="connsiteY1" fmla="*/ 0 h 6391353"/>
              <a:gd name="connsiteX2" fmla="*/ 10563726 w 10563726"/>
              <a:gd name="connsiteY2" fmla="*/ 6391353 h 6391353"/>
              <a:gd name="connsiteX3" fmla="*/ 0 w 10563726"/>
              <a:gd name="connsiteY3" fmla="*/ 6391353 h 6391353"/>
            </a:gdLst>
            <a:ahLst/>
            <a:cxnLst>
              <a:cxn ang="0">
                <a:pos x="connsiteX0" y="connsiteY0"/>
              </a:cxn>
              <a:cxn ang="0">
                <a:pos x="connsiteX1" y="connsiteY1"/>
              </a:cxn>
              <a:cxn ang="0">
                <a:pos x="connsiteX2" y="connsiteY2"/>
              </a:cxn>
              <a:cxn ang="0">
                <a:pos x="connsiteX3" y="connsiteY3"/>
              </a:cxn>
            </a:cxnLst>
            <a:rect l="l" t="t" r="r" b="b"/>
            <a:pathLst>
              <a:path w="10563726" h="6391353">
                <a:moveTo>
                  <a:pt x="0" y="0"/>
                </a:moveTo>
                <a:lnTo>
                  <a:pt x="10563726" y="0"/>
                </a:lnTo>
                <a:lnTo>
                  <a:pt x="10563726" y="6391353"/>
                </a:lnTo>
                <a:lnTo>
                  <a:pt x="0" y="6391353"/>
                </a:lnTo>
                <a:close/>
              </a:path>
            </a:pathLst>
          </a:custGeom>
        </p:spPr>
      </p:pic>
      <p:sp>
        <p:nvSpPr>
          <p:cNvPr id="2" name="Title 1">
            <a:extLst>
              <a:ext uri="{FF2B5EF4-FFF2-40B4-BE49-F238E27FC236}">
                <a16:creationId xmlns:a16="http://schemas.microsoft.com/office/drawing/2014/main" id="{8DF399BE-6A96-4D58-AF62-861F9AE20C7E}"/>
              </a:ext>
            </a:extLst>
          </p:cNvPr>
          <p:cNvSpPr>
            <a:spLocks noGrp="1"/>
          </p:cNvSpPr>
          <p:nvPr>
            <p:ph type="title" hasCustomPrompt="1"/>
          </p:nvPr>
        </p:nvSpPr>
        <p:spPr>
          <a:xfrm>
            <a:off x="2331718" y="1460692"/>
            <a:ext cx="7772402" cy="685800"/>
          </a:xfrm>
        </p:spPr>
        <p:txBody>
          <a:bodyPr>
            <a:normAutofit/>
          </a:bodyPr>
          <a:lstStyle>
            <a:lvl1pPr>
              <a:defRPr sz="4000">
                <a:solidFill>
                  <a:schemeClr val="tx1">
                    <a:lumMod val="75000"/>
                    <a:lumOff val="25000"/>
                  </a:schemeClr>
                </a:solidFill>
              </a:defRPr>
            </a:lvl1pPr>
          </a:lstStyle>
          <a:p>
            <a:r>
              <a:rPr lang="en-US" dirty="0"/>
              <a:t>Add title</a:t>
            </a:r>
          </a:p>
        </p:txBody>
      </p:sp>
      <p:sp>
        <p:nvSpPr>
          <p:cNvPr id="11" name="Text Placeholder 10">
            <a:extLst>
              <a:ext uri="{FF2B5EF4-FFF2-40B4-BE49-F238E27FC236}">
                <a16:creationId xmlns:a16="http://schemas.microsoft.com/office/drawing/2014/main" id="{0AE12991-70DA-442D-98F3-673914646355}"/>
              </a:ext>
            </a:extLst>
          </p:cNvPr>
          <p:cNvSpPr>
            <a:spLocks noGrp="1"/>
          </p:cNvSpPr>
          <p:nvPr>
            <p:ph type="body" sz="quarter" idx="11" hasCustomPrompt="1"/>
          </p:nvPr>
        </p:nvSpPr>
        <p:spPr>
          <a:xfrm>
            <a:off x="2331720" y="2724912"/>
            <a:ext cx="7772401" cy="3657600"/>
          </a:xfrm>
        </p:spPr>
        <p:txBody>
          <a:bodyPr>
            <a:normAutofit/>
          </a:bodyPr>
          <a:lstStyle>
            <a:lvl1pPr>
              <a:defRPr sz="1800">
                <a:solidFill>
                  <a:schemeClr val="tx1">
                    <a:lumMod val="75000"/>
                    <a:lumOff val="25000"/>
                  </a:schemeClr>
                </a:solidFill>
              </a:defRPr>
            </a:lvl1pPr>
          </a:lstStyle>
          <a:p>
            <a:pPr lvl="0"/>
            <a:r>
              <a:rPr lang="en-US" dirty="0"/>
              <a:t>Add text</a:t>
            </a:r>
          </a:p>
        </p:txBody>
      </p:sp>
      <p:pic>
        <p:nvPicPr>
          <p:cNvPr id="3" name="Graphic 2">
            <a:extLst>
              <a:ext uri="{FF2B5EF4-FFF2-40B4-BE49-F238E27FC236}">
                <a16:creationId xmlns:a16="http://schemas.microsoft.com/office/drawing/2014/main" id="{1F778D16-894A-4379-8B5B-DC2423451519}"/>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3021930" y="2240374"/>
            <a:ext cx="6148139" cy="195327"/>
          </a:xfrm>
          <a:prstGeom prst="rect">
            <a:avLst/>
          </a:prstGeom>
        </p:spPr>
      </p:pic>
    </p:spTree>
    <p:extLst>
      <p:ext uri="{BB962C8B-B14F-4D97-AF65-F5344CB8AC3E}">
        <p14:creationId xmlns:p14="http://schemas.microsoft.com/office/powerpoint/2010/main" val="122029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5106A418-68CC-4D3D-9032-696498842FBD}"/>
              </a:ext>
            </a:extLst>
          </p:cNvPr>
          <p:cNvSpPr>
            <a:spLocks noGrp="1"/>
          </p:cNvSpPr>
          <p:nvPr>
            <p:ph type="title" hasCustomPrompt="1"/>
          </p:nvPr>
        </p:nvSpPr>
        <p:spPr>
          <a:xfrm>
            <a:off x="914400" y="914401"/>
            <a:ext cx="6400800" cy="685800"/>
          </a:xfrm>
        </p:spPr>
        <p:txBody>
          <a:bodyPr>
            <a:noAutofit/>
          </a:bodyPr>
          <a:lstStyle>
            <a:lvl1pPr>
              <a:defRPr sz="4000">
                <a:solidFill>
                  <a:schemeClr val="bg1"/>
                </a:solidFill>
              </a:defRPr>
            </a:lvl1pPr>
          </a:lstStyle>
          <a:p>
            <a:r>
              <a:rPr lang="en-US" dirty="0"/>
              <a:t>Add title</a:t>
            </a:r>
          </a:p>
        </p:txBody>
      </p:sp>
      <p:sp>
        <p:nvSpPr>
          <p:cNvPr id="7" name="Text Placeholder 6">
            <a:extLst>
              <a:ext uri="{FF2B5EF4-FFF2-40B4-BE49-F238E27FC236}">
                <a16:creationId xmlns:a16="http://schemas.microsoft.com/office/drawing/2014/main" id="{9E93C440-01C8-4E08-A98E-D76F10D08BF4}"/>
              </a:ext>
            </a:extLst>
          </p:cNvPr>
          <p:cNvSpPr>
            <a:spLocks noGrp="1"/>
          </p:cNvSpPr>
          <p:nvPr>
            <p:ph type="body" sz="quarter" idx="11" hasCustomPrompt="1"/>
          </p:nvPr>
        </p:nvSpPr>
        <p:spPr>
          <a:xfrm>
            <a:off x="914400" y="1913064"/>
            <a:ext cx="6858001" cy="4279392"/>
          </a:xfrm>
        </p:spPr>
        <p:txBody>
          <a:bodyPr>
            <a:normAutofit/>
          </a:bodyPr>
          <a:lstStyle>
            <a:lvl1pPr>
              <a:defRPr sz="1800">
                <a:solidFill>
                  <a:schemeClr val="bg1"/>
                </a:solidFill>
              </a:defRPr>
            </a:lvl1pPr>
          </a:lstStyle>
          <a:p>
            <a:pPr lvl="0"/>
            <a:r>
              <a:rPr lang="en-US" dirty="0"/>
              <a:t>Add text</a:t>
            </a:r>
          </a:p>
        </p:txBody>
      </p:sp>
    </p:spTree>
    <p:extLst>
      <p:ext uri="{BB962C8B-B14F-4D97-AF65-F5344CB8AC3E}">
        <p14:creationId xmlns:p14="http://schemas.microsoft.com/office/powerpoint/2010/main" val="560476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accent4"/>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7AA20A23-A33B-4A1B-9162-707282E53592}"/>
              </a:ext>
            </a:extLst>
          </p:cNvPr>
          <p:cNvPicPr>
            <a:picLocks noChangeAspect="1"/>
          </p:cNvPicPr>
          <p:nvPr userDrawn="1"/>
        </p:nvPicPr>
        <p:blipFill>
          <a:blip r:embed="rId2">
            <a:extLst>
              <a:ext uri="{96DAC541-7B7A-43D3-8B79-37D633B846F1}">
                <asvg:svgBlip xmlns:asvg="http://schemas.microsoft.com/office/drawing/2016/SVG/main" r:embed="rId3"/>
              </a:ext>
            </a:extLst>
          </a:blip>
          <a:srcRect b="15602"/>
          <a:stretch>
            <a:fillRect/>
          </a:stretch>
        </p:blipFill>
        <p:spPr>
          <a:xfrm>
            <a:off x="1066800" y="523183"/>
            <a:ext cx="10058400" cy="6334817"/>
          </a:xfrm>
          <a:custGeom>
            <a:avLst/>
            <a:gdLst>
              <a:gd name="connsiteX0" fmla="*/ 0 w 10058400"/>
              <a:gd name="connsiteY0" fmla="*/ 0 h 6334817"/>
              <a:gd name="connsiteX1" fmla="*/ 10058400 w 10058400"/>
              <a:gd name="connsiteY1" fmla="*/ 0 h 6334817"/>
              <a:gd name="connsiteX2" fmla="*/ 10058400 w 10058400"/>
              <a:gd name="connsiteY2" fmla="*/ 6334817 h 6334817"/>
              <a:gd name="connsiteX3" fmla="*/ 0 w 10058400"/>
              <a:gd name="connsiteY3" fmla="*/ 6334817 h 6334817"/>
            </a:gdLst>
            <a:ahLst/>
            <a:cxnLst>
              <a:cxn ang="0">
                <a:pos x="connsiteX0" y="connsiteY0"/>
              </a:cxn>
              <a:cxn ang="0">
                <a:pos x="connsiteX1" y="connsiteY1"/>
              </a:cxn>
              <a:cxn ang="0">
                <a:pos x="connsiteX2" y="connsiteY2"/>
              </a:cxn>
              <a:cxn ang="0">
                <a:pos x="connsiteX3" y="connsiteY3"/>
              </a:cxn>
            </a:cxnLst>
            <a:rect l="l" t="t" r="r" b="b"/>
            <a:pathLst>
              <a:path w="10058400" h="6334817">
                <a:moveTo>
                  <a:pt x="0" y="0"/>
                </a:moveTo>
                <a:lnTo>
                  <a:pt x="10058400" y="0"/>
                </a:lnTo>
                <a:lnTo>
                  <a:pt x="10058400" y="6334817"/>
                </a:lnTo>
                <a:lnTo>
                  <a:pt x="0" y="6334817"/>
                </a:lnTo>
                <a:close/>
              </a:path>
            </a:pathLst>
          </a:custGeom>
        </p:spPr>
      </p:pic>
      <p:sp>
        <p:nvSpPr>
          <p:cNvPr id="5" name="Title 1">
            <a:extLst>
              <a:ext uri="{FF2B5EF4-FFF2-40B4-BE49-F238E27FC236}">
                <a16:creationId xmlns:a16="http://schemas.microsoft.com/office/drawing/2014/main" id="{B136F446-5EA3-48C4-AA8D-AB9850B03B61}"/>
              </a:ext>
            </a:extLst>
          </p:cNvPr>
          <p:cNvSpPr>
            <a:spLocks noGrp="1"/>
          </p:cNvSpPr>
          <p:nvPr>
            <p:ph type="title" hasCustomPrompt="1"/>
          </p:nvPr>
        </p:nvSpPr>
        <p:spPr>
          <a:xfrm>
            <a:off x="2331718" y="1460692"/>
            <a:ext cx="7772402" cy="685800"/>
          </a:xfrm>
        </p:spPr>
        <p:txBody>
          <a:bodyPr>
            <a:normAutofit/>
          </a:bodyPr>
          <a:lstStyle>
            <a:lvl1pPr marL="0" indent="0" algn="ctr">
              <a:buFont typeface="Arial" panose="020B0604020202020204" pitchFamily="34" charset="0"/>
              <a:buNone/>
              <a:defRPr sz="4000">
                <a:solidFill>
                  <a:schemeClr val="tx1">
                    <a:lumMod val="75000"/>
                    <a:lumOff val="25000"/>
                  </a:schemeClr>
                </a:solidFill>
              </a:defRPr>
            </a:lvl1pPr>
          </a:lstStyle>
          <a:p>
            <a:r>
              <a:rPr lang="en-US" dirty="0"/>
              <a:t>Add title</a:t>
            </a:r>
          </a:p>
        </p:txBody>
      </p:sp>
      <p:sp>
        <p:nvSpPr>
          <p:cNvPr id="11" name="Text Placeholder 10">
            <a:extLst>
              <a:ext uri="{FF2B5EF4-FFF2-40B4-BE49-F238E27FC236}">
                <a16:creationId xmlns:a16="http://schemas.microsoft.com/office/drawing/2014/main" id="{66B70600-CFB5-4805-BC68-5AE22166B568}"/>
              </a:ext>
            </a:extLst>
          </p:cNvPr>
          <p:cNvSpPr>
            <a:spLocks noGrp="1"/>
          </p:cNvSpPr>
          <p:nvPr>
            <p:ph type="body" sz="quarter" idx="11" hasCustomPrompt="1"/>
          </p:nvPr>
        </p:nvSpPr>
        <p:spPr>
          <a:xfrm>
            <a:off x="2331720" y="2951305"/>
            <a:ext cx="7772400" cy="3456432"/>
          </a:xfrm>
        </p:spPr>
        <p:txBody>
          <a:bodyPr/>
          <a:lstStyle>
            <a:lvl1pPr algn="l">
              <a:defRPr sz="1800">
                <a:solidFill>
                  <a:schemeClr val="tx1">
                    <a:lumMod val="75000"/>
                    <a:lumOff val="25000"/>
                  </a:schemeClr>
                </a:solidFill>
              </a:defRPr>
            </a:lvl1pPr>
          </a:lstStyle>
          <a:p>
            <a:pPr lvl="0"/>
            <a:r>
              <a:rPr lang="en-US" dirty="0"/>
              <a:t>Add text</a:t>
            </a:r>
          </a:p>
        </p:txBody>
      </p:sp>
      <p:pic>
        <p:nvPicPr>
          <p:cNvPr id="2" name="Graphic 1">
            <a:extLst>
              <a:ext uri="{FF2B5EF4-FFF2-40B4-BE49-F238E27FC236}">
                <a16:creationId xmlns:a16="http://schemas.microsoft.com/office/drawing/2014/main" id="{09C8060D-32CA-4A3C-9EAF-A2D3801AB86B}"/>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3021930" y="2240374"/>
            <a:ext cx="6148139" cy="195327"/>
          </a:xfrm>
          <a:prstGeom prst="rect">
            <a:avLst/>
          </a:prstGeom>
        </p:spPr>
      </p:pic>
    </p:spTree>
    <p:extLst>
      <p:ext uri="{BB962C8B-B14F-4D97-AF65-F5344CB8AC3E}">
        <p14:creationId xmlns:p14="http://schemas.microsoft.com/office/powerpoint/2010/main" val="3688022504"/>
      </p:ext>
    </p:extLst>
  </p:cSld>
  <p:clrMapOvr>
    <a:masterClrMapping/>
  </p:clrMapOvr>
  <p:extLst>
    <p:ext uri="{DCECCB84-F9BA-43D5-87BE-67443E8EF086}">
      <p15:sldGuideLst xmlns:p15="http://schemas.microsoft.com/office/powerpoint/2012/main">
        <p15:guide id="1" orient="horz" pos="172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accent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CC92641-A8C8-41F9-8E1C-7C929693C69C}"/>
              </a:ext>
            </a:extLst>
          </p:cNvPr>
          <p:cNvSpPr>
            <a:spLocks noGrp="1"/>
          </p:cNvSpPr>
          <p:nvPr>
            <p:ph type="title" hasCustomPrompt="1"/>
          </p:nvPr>
        </p:nvSpPr>
        <p:spPr>
          <a:xfrm>
            <a:off x="4389119" y="946653"/>
            <a:ext cx="6857999" cy="653547"/>
          </a:xfrm>
        </p:spPr>
        <p:txBody>
          <a:bodyPr>
            <a:normAutofit/>
          </a:bodyPr>
          <a:lstStyle>
            <a:lvl1pPr>
              <a:defRPr sz="4000">
                <a:solidFill>
                  <a:schemeClr val="bg1"/>
                </a:solidFill>
              </a:defRPr>
            </a:lvl1pPr>
          </a:lstStyle>
          <a:p>
            <a:r>
              <a:rPr lang="en-US" dirty="0"/>
              <a:t>Add title</a:t>
            </a:r>
          </a:p>
        </p:txBody>
      </p:sp>
      <p:sp>
        <p:nvSpPr>
          <p:cNvPr id="7" name="Text Placeholder 6">
            <a:extLst>
              <a:ext uri="{FF2B5EF4-FFF2-40B4-BE49-F238E27FC236}">
                <a16:creationId xmlns:a16="http://schemas.microsoft.com/office/drawing/2014/main" id="{97CC55B6-E9DA-4B68-A0D8-957F46B46517}"/>
              </a:ext>
            </a:extLst>
          </p:cNvPr>
          <p:cNvSpPr>
            <a:spLocks noGrp="1"/>
          </p:cNvSpPr>
          <p:nvPr>
            <p:ph type="body" sz="quarter" idx="11" hasCustomPrompt="1"/>
          </p:nvPr>
        </p:nvSpPr>
        <p:spPr>
          <a:xfrm>
            <a:off x="4389120" y="2062956"/>
            <a:ext cx="6858000" cy="4233672"/>
          </a:xfrm>
        </p:spPr>
        <p:txBody>
          <a:bodyPr>
            <a:normAutofit/>
          </a:bodyPr>
          <a:lstStyle>
            <a:lvl1pPr>
              <a:defRPr sz="1800">
                <a:solidFill>
                  <a:schemeClr val="bg1"/>
                </a:solidFill>
              </a:defRPr>
            </a:lvl1pPr>
          </a:lstStyle>
          <a:p>
            <a:pPr lvl="0"/>
            <a:r>
              <a:rPr lang="en-US" dirty="0"/>
              <a:t>Add text</a:t>
            </a:r>
          </a:p>
        </p:txBody>
      </p:sp>
    </p:spTree>
    <p:extLst>
      <p:ext uri="{BB962C8B-B14F-4D97-AF65-F5344CB8AC3E}">
        <p14:creationId xmlns:p14="http://schemas.microsoft.com/office/powerpoint/2010/main" val="2630451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Layout">
    <p:bg>
      <p:bgPr>
        <a:solidFill>
          <a:schemeClr val="accent4"/>
        </a:solidFill>
        <a:effectLst/>
      </p:bgPr>
    </p:bg>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C6103AFC-AC4C-4756-AEEE-B0D669AC8C89}"/>
              </a:ext>
            </a:extLst>
          </p:cNvPr>
          <p:cNvPicPr>
            <a:picLocks noChangeAspect="1"/>
          </p:cNvPicPr>
          <p:nvPr userDrawn="1"/>
        </p:nvPicPr>
        <p:blipFill>
          <a:blip r:embed="rId2">
            <a:extLst>
              <a:ext uri="{96DAC541-7B7A-43D3-8B79-37D633B846F1}">
                <asvg:svgBlip xmlns:asvg="http://schemas.microsoft.com/office/drawing/2016/SVG/main" r:embed="rId3"/>
              </a:ext>
            </a:extLst>
          </a:blip>
          <a:srcRect b="44880"/>
          <a:stretch>
            <a:fillRect/>
          </a:stretch>
        </p:blipFill>
        <p:spPr>
          <a:xfrm>
            <a:off x="878302" y="469222"/>
            <a:ext cx="10424160" cy="6388778"/>
          </a:xfrm>
          <a:custGeom>
            <a:avLst/>
            <a:gdLst>
              <a:gd name="connsiteX0" fmla="*/ 0 w 10424160"/>
              <a:gd name="connsiteY0" fmla="*/ 0 h 6388778"/>
              <a:gd name="connsiteX1" fmla="*/ 10424160 w 10424160"/>
              <a:gd name="connsiteY1" fmla="*/ 0 h 6388778"/>
              <a:gd name="connsiteX2" fmla="*/ 10424160 w 10424160"/>
              <a:gd name="connsiteY2" fmla="*/ 6388778 h 6388778"/>
              <a:gd name="connsiteX3" fmla="*/ 0 w 10424160"/>
              <a:gd name="connsiteY3" fmla="*/ 6388778 h 6388778"/>
            </a:gdLst>
            <a:ahLst/>
            <a:cxnLst>
              <a:cxn ang="0">
                <a:pos x="connsiteX0" y="connsiteY0"/>
              </a:cxn>
              <a:cxn ang="0">
                <a:pos x="connsiteX1" y="connsiteY1"/>
              </a:cxn>
              <a:cxn ang="0">
                <a:pos x="connsiteX2" y="connsiteY2"/>
              </a:cxn>
              <a:cxn ang="0">
                <a:pos x="connsiteX3" y="connsiteY3"/>
              </a:cxn>
            </a:cxnLst>
            <a:rect l="l" t="t" r="r" b="b"/>
            <a:pathLst>
              <a:path w="10424160" h="6388778">
                <a:moveTo>
                  <a:pt x="0" y="0"/>
                </a:moveTo>
                <a:lnTo>
                  <a:pt x="10424160" y="0"/>
                </a:lnTo>
                <a:lnTo>
                  <a:pt x="10424160" y="6388778"/>
                </a:lnTo>
                <a:lnTo>
                  <a:pt x="0" y="6388778"/>
                </a:lnTo>
                <a:close/>
              </a:path>
            </a:pathLst>
          </a:custGeom>
        </p:spPr>
      </p:pic>
      <p:sp>
        <p:nvSpPr>
          <p:cNvPr id="5" name="Title 1">
            <a:extLst>
              <a:ext uri="{FF2B5EF4-FFF2-40B4-BE49-F238E27FC236}">
                <a16:creationId xmlns:a16="http://schemas.microsoft.com/office/drawing/2014/main" id="{A4604EF9-570E-48F5-BA06-DEB9EB7F7D59}"/>
              </a:ext>
            </a:extLst>
          </p:cNvPr>
          <p:cNvSpPr>
            <a:spLocks noGrp="1"/>
          </p:cNvSpPr>
          <p:nvPr>
            <p:ph type="title" hasCustomPrompt="1"/>
          </p:nvPr>
        </p:nvSpPr>
        <p:spPr>
          <a:xfrm>
            <a:off x="3657599" y="1460692"/>
            <a:ext cx="6857999" cy="685800"/>
          </a:xfrm>
        </p:spPr>
        <p:txBody>
          <a:bodyPr>
            <a:normAutofit/>
          </a:bodyPr>
          <a:lstStyle>
            <a:lvl1pPr>
              <a:defRPr sz="4000">
                <a:solidFill>
                  <a:schemeClr val="tx1">
                    <a:lumMod val="75000"/>
                    <a:lumOff val="25000"/>
                  </a:schemeClr>
                </a:solidFill>
              </a:defRPr>
            </a:lvl1pPr>
          </a:lstStyle>
          <a:p>
            <a:r>
              <a:rPr lang="en-US" dirty="0"/>
              <a:t>Add title</a:t>
            </a:r>
          </a:p>
        </p:txBody>
      </p:sp>
      <p:sp>
        <p:nvSpPr>
          <p:cNvPr id="12" name="Text Placeholder 11">
            <a:extLst>
              <a:ext uri="{FF2B5EF4-FFF2-40B4-BE49-F238E27FC236}">
                <a16:creationId xmlns:a16="http://schemas.microsoft.com/office/drawing/2014/main" id="{F0B30880-FB83-4FD8-B7A4-675D68A47928}"/>
              </a:ext>
            </a:extLst>
          </p:cNvPr>
          <p:cNvSpPr>
            <a:spLocks noGrp="1"/>
          </p:cNvSpPr>
          <p:nvPr>
            <p:ph type="body" sz="quarter" idx="11" hasCustomPrompt="1"/>
          </p:nvPr>
        </p:nvSpPr>
        <p:spPr>
          <a:xfrm>
            <a:off x="3657600" y="2438570"/>
            <a:ext cx="6858000" cy="3950208"/>
          </a:xfrm>
        </p:spPr>
        <p:txBody>
          <a:bodyPr>
            <a:normAutofit/>
          </a:bodyPr>
          <a:lstStyle>
            <a:lvl1pPr>
              <a:defRPr sz="1800">
                <a:solidFill>
                  <a:schemeClr val="tx1">
                    <a:lumMod val="75000"/>
                    <a:lumOff val="25000"/>
                  </a:schemeClr>
                </a:solidFill>
              </a:defRPr>
            </a:lvl1pPr>
          </a:lstStyle>
          <a:p>
            <a:pPr lvl="0"/>
            <a:r>
              <a:rPr lang="en-US" dirty="0"/>
              <a:t>Add text</a:t>
            </a:r>
          </a:p>
        </p:txBody>
      </p:sp>
    </p:spTree>
    <p:extLst>
      <p:ext uri="{BB962C8B-B14F-4D97-AF65-F5344CB8AC3E}">
        <p14:creationId xmlns:p14="http://schemas.microsoft.com/office/powerpoint/2010/main" val="838183944"/>
      </p:ext>
    </p:extLst>
  </p:cSld>
  <p:clrMapOvr>
    <a:masterClrMapping/>
  </p:clrMapOvr>
  <p:extLst>
    <p:ext uri="{DCECCB84-F9BA-43D5-87BE-67443E8EF086}">
      <p15:sldGuideLst xmlns:p15="http://schemas.microsoft.com/office/powerpoint/2012/main">
        <p15:guide id="1" orient="horz" pos="129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406400" y="412467"/>
            <a:ext cx="11383600" cy="997600"/>
          </a:xfrm>
          <a:prstGeom prst="rect">
            <a:avLst/>
          </a:prstGeom>
        </p:spPr>
        <p:txBody>
          <a:bodyPr spcFirstLastPara="1" wrap="square" lIns="91425" tIns="91425" rIns="91425" bIns="91425" anchor="t" anchorCtr="0">
            <a:noAutofit/>
          </a:bodyPr>
          <a:lstStyle>
            <a:lvl1pPr lvl="0">
              <a:spcBef>
                <a:spcPts val="0"/>
              </a:spcBef>
              <a:spcAft>
                <a:spcPts val="0"/>
              </a:spcAft>
              <a:buSzPts val="4000"/>
              <a:buNone/>
              <a:defRPr sz="5333"/>
            </a:lvl1pPr>
            <a:lvl2pPr lvl="1">
              <a:spcBef>
                <a:spcPts val="0"/>
              </a:spcBef>
              <a:spcAft>
                <a:spcPts val="0"/>
              </a:spcAft>
              <a:buSzPts val="4000"/>
              <a:buNone/>
              <a:defRPr sz="5333"/>
            </a:lvl2pPr>
            <a:lvl3pPr lvl="2">
              <a:spcBef>
                <a:spcPts val="0"/>
              </a:spcBef>
              <a:spcAft>
                <a:spcPts val="0"/>
              </a:spcAft>
              <a:buSzPts val="4000"/>
              <a:buNone/>
              <a:defRPr sz="5333"/>
            </a:lvl3pPr>
            <a:lvl4pPr lvl="3">
              <a:spcBef>
                <a:spcPts val="0"/>
              </a:spcBef>
              <a:spcAft>
                <a:spcPts val="0"/>
              </a:spcAft>
              <a:buSzPts val="4000"/>
              <a:buNone/>
              <a:defRPr sz="5333"/>
            </a:lvl4pPr>
            <a:lvl5pPr lvl="4">
              <a:spcBef>
                <a:spcPts val="0"/>
              </a:spcBef>
              <a:spcAft>
                <a:spcPts val="0"/>
              </a:spcAft>
              <a:buSzPts val="4000"/>
              <a:buNone/>
              <a:defRPr sz="5333"/>
            </a:lvl5pPr>
            <a:lvl6pPr lvl="5">
              <a:spcBef>
                <a:spcPts val="0"/>
              </a:spcBef>
              <a:spcAft>
                <a:spcPts val="0"/>
              </a:spcAft>
              <a:buSzPts val="4000"/>
              <a:buNone/>
              <a:defRPr sz="5333"/>
            </a:lvl6pPr>
            <a:lvl7pPr lvl="6">
              <a:spcBef>
                <a:spcPts val="0"/>
              </a:spcBef>
              <a:spcAft>
                <a:spcPts val="0"/>
              </a:spcAft>
              <a:buSzPts val="4000"/>
              <a:buNone/>
              <a:defRPr sz="5333"/>
            </a:lvl7pPr>
            <a:lvl8pPr lvl="7">
              <a:spcBef>
                <a:spcPts val="0"/>
              </a:spcBef>
              <a:spcAft>
                <a:spcPts val="0"/>
              </a:spcAft>
              <a:buSzPts val="4000"/>
              <a:buNone/>
              <a:defRPr sz="5333"/>
            </a:lvl8pPr>
            <a:lvl9pPr lvl="8">
              <a:spcBef>
                <a:spcPts val="0"/>
              </a:spcBef>
              <a:spcAft>
                <a:spcPts val="0"/>
              </a:spcAft>
              <a:buSzPts val="4000"/>
              <a:buNone/>
              <a:defRPr sz="5333"/>
            </a:lvl9pPr>
          </a:lstStyle>
          <a:p>
            <a:endParaRPr/>
          </a:p>
        </p:txBody>
      </p:sp>
      <p:sp>
        <p:nvSpPr>
          <p:cNvPr id="28" name="Google Shape;28;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3695540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9775E2-26ED-4CEF-94F6-7C85D113D53B}"/>
              </a:ext>
            </a:extLst>
          </p:cNvPr>
          <p:cNvSpPr>
            <a:spLocks noGrp="1"/>
          </p:cNvSpPr>
          <p:nvPr>
            <p:ph type="title"/>
          </p:nvPr>
        </p:nvSpPr>
        <p:spPr>
          <a:xfrm>
            <a:off x="914400" y="946653"/>
            <a:ext cx="10058400" cy="132556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BF32AB5-76E2-49F4-96EE-B419AF1F03C2}"/>
              </a:ext>
            </a:extLst>
          </p:cNvPr>
          <p:cNvSpPr>
            <a:spLocks noGrp="1"/>
          </p:cNvSpPr>
          <p:nvPr>
            <p:ph type="body" idx="1"/>
          </p:nvPr>
        </p:nvSpPr>
        <p:spPr>
          <a:xfrm>
            <a:off x="914400" y="2294859"/>
            <a:ext cx="10058400" cy="37209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660577"/>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7" r:id="rId3"/>
    <p:sldLayoutId id="2147483662" r:id="rId4"/>
    <p:sldLayoutId id="2147483663" r:id="rId5"/>
    <p:sldLayoutId id="2147483664" r:id="rId6"/>
    <p:sldLayoutId id="2147483665" r:id="rId7"/>
    <p:sldLayoutId id="2147483666" r:id="rId8"/>
    <p:sldLayoutId id="2147483668" r:id="rId9"/>
    <p:sldLayoutId id="2147483669"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6" userDrawn="1">
          <p15:clr>
            <a:srgbClr val="F26B43"/>
          </p15:clr>
        </p15:guide>
        <p15:guide id="2" pos="576" userDrawn="1">
          <p15:clr>
            <a:srgbClr val="F26B43"/>
          </p15:clr>
        </p15:guide>
        <p15:guide id="3" pos="7104" userDrawn="1">
          <p15:clr>
            <a:srgbClr val="F26B43"/>
          </p15:clr>
        </p15:guide>
        <p15:guide id="4" orient="horz" pos="3744" userDrawn="1">
          <p15:clr>
            <a:srgbClr val="F26B43"/>
          </p15:clr>
        </p15:guide>
        <p15:guide id="5" pos="2760" userDrawn="1">
          <p15:clr>
            <a:srgbClr val="F26B43"/>
          </p15:clr>
        </p15:guide>
        <p15:guide id="6" pos="4944" userDrawn="1">
          <p15:clr>
            <a:srgbClr val="F26B43"/>
          </p15:clr>
        </p15:guide>
        <p15:guide id="7" orient="horz" pos="4032"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oleObject" Target="../embeddings/oleObject1.bin"/><Relationship Id="rId1" Type="http://schemas.openxmlformats.org/officeDocument/2006/relationships/slideLayout" Target="../slideLayouts/slideLayout9.xml"/><Relationship Id="rId6" Type="http://schemas.openxmlformats.org/officeDocument/2006/relationships/image" Target="../media/image31.png"/><Relationship Id="rId5" Type="http://schemas.openxmlformats.org/officeDocument/2006/relationships/image" Target="../media/image30.e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comments" Target="../comments/comment1.xml"/><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17.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7E3D5-B129-455A-8D61-5DE355CFB91F}"/>
              </a:ext>
            </a:extLst>
          </p:cNvPr>
          <p:cNvSpPr>
            <a:spLocks noGrp="1"/>
          </p:cNvSpPr>
          <p:nvPr>
            <p:ph type="title"/>
          </p:nvPr>
        </p:nvSpPr>
        <p:spPr>
          <a:xfrm>
            <a:off x="2898648" y="813816"/>
            <a:ext cx="6858000" cy="640080"/>
          </a:xfrm>
        </p:spPr>
        <p:txBody>
          <a:bodyPr>
            <a:noAutofit/>
          </a:bodyPr>
          <a:lstStyle/>
          <a:p>
            <a:r>
              <a:rPr lang="en-US" dirty="0">
                <a:solidFill>
                  <a:srgbClr val="0070C0"/>
                </a:solidFill>
                <a:latin typeface="+mj-lt"/>
              </a:rPr>
              <a:t>John Robert Lewis Early Childhood Center</a:t>
            </a:r>
            <a:br>
              <a:rPr lang="en-US" dirty="0">
                <a:solidFill>
                  <a:srgbClr val="0070C0"/>
                </a:solidFill>
                <a:latin typeface="+mj-lt"/>
              </a:rPr>
            </a:br>
            <a:r>
              <a:rPr lang="en-US" i="1" dirty="0">
                <a:solidFill>
                  <a:srgbClr val="0070C0"/>
                </a:solidFill>
                <a:latin typeface="+mj-lt"/>
              </a:rPr>
              <a:t>It All Starts Here!</a:t>
            </a:r>
            <a:br>
              <a:rPr lang="en-US" i="1" dirty="0">
                <a:solidFill>
                  <a:srgbClr val="808080"/>
                </a:solidFill>
                <a:latin typeface="+mj-lt"/>
              </a:rPr>
            </a:br>
            <a:br>
              <a:rPr lang="en-US" i="1" dirty="0">
                <a:solidFill>
                  <a:srgbClr val="808080"/>
                </a:solidFill>
                <a:latin typeface="+mj-lt"/>
              </a:rPr>
            </a:br>
            <a:r>
              <a:rPr lang="en-US" sz="1600" dirty="0">
                <a:latin typeface="+mj-lt"/>
              </a:rPr>
              <a:t>123 Cleveland Street</a:t>
            </a:r>
            <a:br>
              <a:rPr lang="en-US" sz="1600" dirty="0">
                <a:latin typeface="+mj-lt"/>
              </a:rPr>
            </a:br>
            <a:r>
              <a:rPr lang="en-US" sz="1600" dirty="0">
                <a:latin typeface="+mj-lt"/>
              </a:rPr>
              <a:t>(973) 677-4000 ext. 51700</a:t>
            </a:r>
            <a:br>
              <a:rPr lang="en-US" dirty="0">
                <a:latin typeface="+mj-lt"/>
              </a:rPr>
            </a:br>
            <a:br>
              <a:rPr lang="en-US" dirty="0">
                <a:latin typeface="+mj-lt"/>
              </a:rPr>
            </a:br>
            <a:endParaRPr lang="en-US" dirty="0"/>
          </a:p>
        </p:txBody>
      </p:sp>
      <p:sp>
        <p:nvSpPr>
          <p:cNvPr id="3" name="Text Placeholder 2">
            <a:extLst>
              <a:ext uri="{FF2B5EF4-FFF2-40B4-BE49-F238E27FC236}">
                <a16:creationId xmlns:a16="http://schemas.microsoft.com/office/drawing/2014/main" id="{EDE512D6-1B42-4E1C-AEE3-478A340AC162}"/>
              </a:ext>
            </a:extLst>
          </p:cNvPr>
          <p:cNvSpPr>
            <a:spLocks noGrp="1"/>
          </p:cNvSpPr>
          <p:nvPr>
            <p:ph type="body" sz="quarter" idx="10"/>
          </p:nvPr>
        </p:nvSpPr>
        <p:spPr>
          <a:xfrm>
            <a:off x="2493380" y="2451960"/>
            <a:ext cx="7315200" cy="1143000"/>
          </a:xfrm>
        </p:spPr>
        <p:txBody>
          <a:bodyPr>
            <a:normAutofit fontScale="25000" lnSpcReduction="20000"/>
          </a:bodyPr>
          <a:lstStyle/>
          <a:p>
            <a:pPr marL="0" marR="0" algn="ctr">
              <a:lnSpc>
                <a:spcPct val="115000"/>
              </a:lnSpc>
              <a:spcBef>
                <a:spcPts val="0"/>
              </a:spcBef>
              <a:spcAft>
                <a:spcPts val="0"/>
              </a:spcAft>
            </a:pPr>
            <a:r>
              <a:rPr lang="en-US" sz="8000" dirty="0">
                <a:effectLst/>
                <a:latin typeface="Amasis MT Pro Black" panose="02040A04050005020304" pitchFamily="18" charset="0"/>
                <a:ea typeface="Arial" panose="020B0604020202020204" pitchFamily="34" charset="0"/>
              </a:rPr>
              <a:t>New Parent</a:t>
            </a:r>
            <a:r>
              <a:rPr lang="en-US" dirty="0">
                <a:latin typeface="Amasis MT Pro Black" panose="02040A04050005020304" pitchFamily="18" charset="0"/>
                <a:ea typeface="Arial" panose="020B0604020202020204" pitchFamily="34" charset="0"/>
              </a:rPr>
              <a:t>/Family</a:t>
            </a:r>
            <a:r>
              <a:rPr lang="en-US" sz="8000" dirty="0">
                <a:effectLst/>
                <a:latin typeface="Amasis MT Pro Black" panose="02040A04050005020304" pitchFamily="18" charset="0"/>
                <a:ea typeface="Arial" panose="020B0604020202020204" pitchFamily="34" charset="0"/>
              </a:rPr>
              <a:t> Orientation</a:t>
            </a:r>
            <a:endParaRPr lang="en-US" sz="4800" dirty="0">
              <a:effectLst/>
              <a:latin typeface="Arial" panose="020B0604020202020204" pitchFamily="34" charset="0"/>
              <a:ea typeface="Arial" panose="020B0604020202020204" pitchFamily="34" charset="0"/>
            </a:endParaRPr>
          </a:p>
          <a:p>
            <a:pPr marL="0" marR="0" algn="ctr">
              <a:lnSpc>
                <a:spcPct val="115000"/>
              </a:lnSpc>
              <a:spcBef>
                <a:spcPts val="0"/>
              </a:spcBef>
              <a:spcAft>
                <a:spcPts val="0"/>
              </a:spcAft>
            </a:pPr>
            <a:r>
              <a:rPr lang="en-US" sz="8000" dirty="0">
                <a:effectLst/>
                <a:latin typeface="Amasis MT Pro Black" panose="02040A04050005020304" pitchFamily="18" charset="0"/>
                <a:ea typeface="Arial" panose="020B0604020202020204" pitchFamily="34" charset="0"/>
              </a:rPr>
              <a:t>August 29, 2025</a:t>
            </a:r>
          </a:p>
          <a:p>
            <a:pPr marL="0" marR="0" algn="ctr">
              <a:lnSpc>
                <a:spcPct val="115000"/>
              </a:lnSpc>
              <a:spcBef>
                <a:spcPts val="0"/>
              </a:spcBef>
              <a:spcAft>
                <a:spcPts val="0"/>
              </a:spcAft>
            </a:pPr>
            <a:r>
              <a:rPr lang="en-US" dirty="0">
                <a:latin typeface="Amasis MT Pro Black" panose="02040A04050005020304" pitchFamily="18" charset="0"/>
                <a:ea typeface="Arial" panose="020B0604020202020204" pitchFamily="34" charset="0"/>
              </a:rPr>
              <a:t>1:00-2:00 p.m.</a:t>
            </a:r>
            <a:r>
              <a:rPr lang="en-US" sz="8000" dirty="0">
                <a:effectLst/>
                <a:latin typeface="Amasis MT Pro Black" panose="02040A04050005020304" pitchFamily="18" charset="0"/>
                <a:ea typeface="Arial" panose="020B0604020202020204" pitchFamily="34" charset="0"/>
              </a:rPr>
              <a:t> </a:t>
            </a:r>
            <a:endParaRPr lang="en-US" sz="4800" dirty="0">
              <a:effectLst/>
              <a:latin typeface="Arial" panose="020B0604020202020204" pitchFamily="34" charset="0"/>
              <a:ea typeface="Arial" panose="020B0604020202020204" pitchFamily="34" charset="0"/>
            </a:endParaRPr>
          </a:p>
        </p:txBody>
      </p:sp>
      <p:sp>
        <p:nvSpPr>
          <p:cNvPr id="4" name="Text Placeholder 3">
            <a:extLst>
              <a:ext uri="{FF2B5EF4-FFF2-40B4-BE49-F238E27FC236}">
                <a16:creationId xmlns:a16="http://schemas.microsoft.com/office/drawing/2014/main" id="{88B348B4-1179-40C0-B903-717D79F0A399}"/>
              </a:ext>
            </a:extLst>
          </p:cNvPr>
          <p:cNvSpPr>
            <a:spLocks noGrp="1"/>
          </p:cNvSpPr>
          <p:nvPr>
            <p:ph type="body" sz="quarter" idx="11"/>
          </p:nvPr>
        </p:nvSpPr>
        <p:spPr>
          <a:xfrm>
            <a:off x="2840620" y="3563446"/>
            <a:ext cx="6858000" cy="640080"/>
          </a:xfrm>
        </p:spPr>
        <p:txBody>
          <a:bodyPr>
            <a:normAutofit/>
          </a:bodyPr>
          <a:lstStyle/>
          <a:p>
            <a:r>
              <a:rPr lang="en-US" sz="1600" dirty="0"/>
              <a:t>Dr. Cayce J. Cummins, Principal</a:t>
            </a:r>
            <a:endParaRPr lang="en-US" sz="1600" dirty="0">
              <a:latin typeface="+mj-lt"/>
            </a:endParaRPr>
          </a:p>
          <a:p>
            <a:endParaRPr lang="en-US" dirty="0"/>
          </a:p>
        </p:txBody>
      </p:sp>
      <p:pic>
        <p:nvPicPr>
          <p:cNvPr id="12" name="Graphic 11" descr="Illustration of a pencil character ">
            <a:extLst>
              <a:ext uri="{FF2B5EF4-FFF2-40B4-BE49-F238E27FC236}">
                <a16:creationId xmlns:a16="http://schemas.microsoft.com/office/drawing/2014/main" id="{937FAC84-23F1-401F-A313-68AD63D601F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1077964">
            <a:off x="345570" y="4348667"/>
            <a:ext cx="1155789" cy="1971643"/>
          </a:xfrm>
          <a:prstGeom prst="rect">
            <a:avLst/>
          </a:prstGeom>
        </p:spPr>
      </p:pic>
      <p:pic>
        <p:nvPicPr>
          <p:cNvPr id="8" name="Graphic 7" descr="Illustration of a blue bag of school supplies character ">
            <a:extLst>
              <a:ext uri="{FF2B5EF4-FFF2-40B4-BE49-F238E27FC236}">
                <a16:creationId xmlns:a16="http://schemas.microsoft.com/office/drawing/2014/main" id="{F3A63EAE-D921-4D74-B1C8-6D0E847DFDD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66552" y="4514588"/>
            <a:ext cx="2483858" cy="1709233"/>
          </a:xfrm>
          <a:prstGeom prst="rect">
            <a:avLst/>
          </a:prstGeom>
        </p:spPr>
      </p:pic>
      <p:pic>
        <p:nvPicPr>
          <p:cNvPr id="10" name="Graphic 9" descr="Illustration of a purple book character ">
            <a:extLst>
              <a:ext uri="{FF2B5EF4-FFF2-40B4-BE49-F238E27FC236}">
                <a16:creationId xmlns:a16="http://schemas.microsoft.com/office/drawing/2014/main" id="{8A4FC9B1-AAE5-49E7-9209-B1CD7DC8CD9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7773680" y="4203526"/>
            <a:ext cx="1775352" cy="2059055"/>
          </a:xfrm>
          <a:prstGeom prst="rect">
            <a:avLst/>
          </a:prstGeom>
        </p:spPr>
      </p:pic>
      <p:pic>
        <p:nvPicPr>
          <p:cNvPr id="6" name="Graphic 5" descr="Illustration of a globe character ">
            <a:extLst>
              <a:ext uri="{FF2B5EF4-FFF2-40B4-BE49-F238E27FC236}">
                <a16:creationId xmlns:a16="http://schemas.microsoft.com/office/drawing/2014/main" id="{A1CF0450-3738-4D52-BF18-A90C1F16AC6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771748" y="4553416"/>
            <a:ext cx="2213723" cy="1748841"/>
          </a:xfrm>
          <a:prstGeom prst="rect">
            <a:avLst/>
          </a:prstGeom>
        </p:spPr>
      </p:pic>
      <p:pic>
        <p:nvPicPr>
          <p:cNvPr id="7" name="Picture 6" descr="A logo with a black background&#10;&#10;AI-generated content may be incorrect.">
            <a:extLst>
              <a:ext uri="{FF2B5EF4-FFF2-40B4-BE49-F238E27FC236}">
                <a16:creationId xmlns:a16="http://schemas.microsoft.com/office/drawing/2014/main" id="{DF0E400A-25CD-5502-07A1-287C5E13D1CD}"/>
              </a:ext>
            </a:extLst>
          </p:cNvPr>
          <p:cNvPicPr>
            <a:picLocks noChangeAspect="1"/>
          </p:cNvPicPr>
          <p:nvPr/>
        </p:nvPicPr>
        <p:blipFill>
          <a:blip r:embed="rId10"/>
          <a:stretch>
            <a:fillRect/>
          </a:stretch>
        </p:blipFill>
        <p:spPr>
          <a:xfrm>
            <a:off x="5183520" y="4109264"/>
            <a:ext cx="1934920" cy="1934920"/>
          </a:xfrm>
          <a:prstGeom prst="rect">
            <a:avLst/>
          </a:prstGeom>
        </p:spPr>
      </p:pic>
    </p:spTree>
    <p:extLst>
      <p:ext uri="{BB962C8B-B14F-4D97-AF65-F5344CB8AC3E}">
        <p14:creationId xmlns:p14="http://schemas.microsoft.com/office/powerpoint/2010/main" val="2437550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702D2-EF7B-A9C1-5582-FD9D2F05A726}"/>
              </a:ext>
            </a:extLst>
          </p:cNvPr>
          <p:cNvSpPr>
            <a:spLocks noGrp="1"/>
          </p:cNvSpPr>
          <p:nvPr>
            <p:ph type="title"/>
          </p:nvPr>
        </p:nvSpPr>
        <p:spPr/>
        <p:txBody>
          <a:bodyPr/>
          <a:lstStyle/>
          <a:p>
            <a:r>
              <a:rPr lang="en-US" dirty="0"/>
              <a:t>Creative Curriculum</a:t>
            </a:r>
          </a:p>
        </p:txBody>
      </p:sp>
      <p:sp>
        <p:nvSpPr>
          <p:cNvPr id="3" name="Text Placeholder 2">
            <a:extLst>
              <a:ext uri="{FF2B5EF4-FFF2-40B4-BE49-F238E27FC236}">
                <a16:creationId xmlns:a16="http://schemas.microsoft.com/office/drawing/2014/main" id="{4C2B3B30-BBFF-7621-D5EC-5344A6D14A75}"/>
              </a:ext>
            </a:extLst>
          </p:cNvPr>
          <p:cNvSpPr>
            <a:spLocks noGrp="1"/>
          </p:cNvSpPr>
          <p:nvPr>
            <p:ph type="body" sz="quarter" idx="11"/>
          </p:nvPr>
        </p:nvSpPr>
        <p:spPr/>
        <p:txBody>
          <a:bodyPr/>
          <a:lstStyle/>
          <a:p>
            <a:pPr marL="285750" indent="-285750">
              <a:buFont typeface="Wingdings" panose="05000000000000000000" pitchFamily="2" charset="2"/>
              <a:buChar char="Ø"/>
            </a:pPr>
            <a:r>
              <a:rPr lang="en-US" dirty="0"/>
              <a:t>Implemented this curriculum beginning last year</a:t>
            </a:r>
          </a:p>
          <a:p>
            <a:pPr marL="285750" indent="-285750">
              <a:buFont typeface="Wingdings" panose="05000000000000000000" pitchFamily="2" charset="2"/>
              <a:buChar char="Ø"/>
            </a:pPr>
            <a:r>
              <a:rPr lang="en-US" dirty="0"/>
              <a:t>On Back to School Night, September 29th from 6:00-800 p.m.,</a:t>
            </a:r>
            <a:r>
              <a:rPr lang="en-US" baseline="30000" dirty="0"/>
              <a:t> </a:t>
            </a:r>
            <a:r>
              <a:rPr lang="en-US" dirty="0"/>
              <a:t>we will discuss more information and the successes we’ve experienced with our new curriculum.</a:t>
            </a:r>
          </a:p>
          <a:p>
            <a:pPr marL="285750" indent="-285750">
              <a:buFont typeface="Wingdings" panose="05000000000000000000" pitchFamily="2" charset="2"/>
              <a:buChar char="Ø"/>
            </a:pPr>
            <a:r>
              <a:rPr lang="en-US" dirty="0"/>
              <a:t>Parent/Family Engagement</a:t>
            </a:r>
          </a:p>
          <a:p>
            <a:pPr marL="285750" indent="-285750">
              <a:buFont typeface="Wingdings" panose="05000000000000000000" pitchFamily="2" charset="2"/>
              <a:buChar char="Ø"/>
            </a:pPr>
            <a:r>
              <a:rPr lang="en-US" dirty="0"/>
              <a:t>End of Unit Celebrations</a:t>
            </a:r>
          </a:p>
          <a:p>
            <a:pPr marL="285750" indent="-285750">
              <a:buFont typeface="Wingdings" panose="05000000000000000000" pitchFamily="2" charset="2"/>
              <a:buChar char="Ø"/>
            </a:pPr>
            <a:r>
              <a:rPr lang="en-US" dirty="0"/>
              <a:t>Newsletters for Parents/Families </a:t>
            </a:r>
          </a:p>
          <a:p>
            <a:pPr marL="285750" indent="-285750">
              <a:buFont typeface="Wingdings" panose="05000000000000000000" pitchFamily="2" charset="2"/>
              <a:buChar char="Ø"/>
            </a:pPr>
            <a:r>
              <a:rPr lang="en-US" dirty="0"/>
              <a:t>Frequently Asked Questions (FAQs) and Answers on our school website</a:t>
            </a:r>
          </a:p>
          <a:p>
            <a:pPr marL="285750" indent="-285750">
              <a:buFont typeface="Wingdings" panose="05000000000000000000" pitchFamily="2" charset="2"/>
              <a:buChar char="Ø"/>
            </a:pPr>
            <a:endParaRPr lang="en-US" dirty="0"/>
          </a:p>
        </p:txBody>
      </p:sp>
      <p:sp>
        <p:nvSpPr>
          <p:cNvPr id="5" name="Rectangle 1">
            <a:extLst>
              <a:ext uri="{FF2B5EF4-FFF2-40B4-BE49-F238E27FC236}">
                <a16:creationId xmlns:a16="http://schemas.microsoft.com/office/drawing/2014/main" id="{53318513-9D8C-1909-FEA0-5218FBFE71AD}"/>
              </a:ext>
            </a:extLst>
          </p:cNvPr>
          <p:cNvSpPr>
            <a:spLocks noChangeArrowheads="1"/>
          </p:cNvSpPr>
          <p:nvPr/>
        </p:nvSpPr>
        <p:spPr bwMode="auto">
          <a:xfrm>
            <a:off x="2924175" y="26733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923397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C0C81-9D13-99A4-31C8-2D27E2FEB5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4288B1-7304-4EAA-6145-12D3026EBC30}"/>
              </a:ext>
            </a:extLst>
          </p:cNvPr>
          <p:cNvSpPr>
            <a:spLocks noGrp="1"/>
          </p:cNvSpPr>
          <p:nvPr>
            <p:ph type="title"/>
          </p:nvPr>
        </p:nvSpPr>
        <p:spPr/>
        <p:txBody>
          <a:bodyPr/>
          <a:lstStyle/>
          <a:p>
            <a:r>
              <a:rPr lang="en-US" dirty="0"/>
              <a:t>Creative Curriculum</a:t>
            </a:r>
          </a:p>
        </p:txBody>
      </p:sp>
      <p:sp>
        <p:nvSpPr>
          <p:cNvPr id="3" name="Text Placeholder 2">
            <a:extLst>
              <a:ext uri="{FF2B5EF4-FFF2-40B4-BE49-F238E27FC236}">
                <a16:creationId xmlns:a16="http://schemas.microsoft.com/office/drawing/2014/main" id="{3534DECF-D566-5208-ED1B-FBE0FB10A99B}"/>
              </a:ext>
            </a:extLst>
          </p:cNvPr>
          <p:cNvSpPr>
            <a:spLocks noGrp="1"/>
          </p:cNvSpPr>
          <p:nvPr>
            <p:ph type="body" sz="quarter" idx="11"/>
          </p:nvPr>
        </p:nvSpPr>
        <p:spPr/>
        <p:txBody>
          <a:bodyPr/>
          <a:lstStyle/>
          <a:p>
            <a:pPr marL="285750" indent="-285750">
              <a:buFont typeface="Wingdings" panose="05000000000000000000" pitchFamily="2" charset="2"/>
              <a:buChar char="Ø"/>
            </a:pPr>
            <a:r>
              <a:rPr lang="en-US" dirty="0"/>
              <a:t>Implemented this curriculum beginning last year</a:t>
            </a:r>
          </a:p>
          <a:p>
            <a:pPr marL="285750" indent="-285750">
              <a:buFont typeface="Wingdings" panose="05000000000000000000" pitchFamily="2" charset="2"/>
              <a:buChar char="Ø"/>
            </a:pPr>
            <a:r>
              <a:rPr lang="en-US" dirty="0"/>
              <a:t>On Back to School Night, September 29th from 6:00-800 p.m.,</a:t>
            </a:r>
            <a:r>
              <a:rPr lang="en-US" baseline="30000" dirty="0"/>
              <a:t> </a:t>
            </a:r>
            <a:r>
              <a:rPr lang="en-US" dirty="0"/>
              <a:t>we will discuss more information and the successes we’ve experienced with our new curriculum.</a:t>
            </a:r>
          </a:p>
          <a:p>
            <a:pPr marL="285750" indent="-285750">
              <a:buFont typeface="Wingdings" panose="05000000000000000000" pitchFamily="2" charset="2"/>
              <a:buChar char="Ø"/>
            </a:pPr>
            <a:r>
              <a:rPr lang="en-US" dirty="0"/>
              <a:t>Parent/Family Engagement</a:t>
            </a:r>
          </a:p>
          <a:p>
            <a:pPr marL="285750" indent="-285750">
              <a:buFont typeface="Wingdings" panose="05000000000000000000" pitchFamily="2" charset="2"/>
              <a:buChar char="Ø"/>
            </a:pPr>
            <a:r>
              <a:rPr lang="en-US" dirty="0"/>
              <a:t>End of Unit Celebrations</a:t>
            </a:r>
          </a:p>
          <a:p>
            <a:pPr marL="285750" indent="-285750">
              <a:buFont typeface="Wingdings" panose="05000000000000000000" pitchFamily="2" charset="2"/>
              <a:buChar char="Ø"/>
            </a:pPr>
            <a:r>
              <a:rPr lang="en-US" dirty="0"/>
              <a:t>Newsletters for Parents/Families </a:t>
            </a:r>
          </a:p>
          <a:p>
            <a:pPr marL="285750" indent="-285750">
              <a:buFont typeface="Wingdings" panose="05000000000000000000" pitchFamily="2" charset="2"/>
              <a:buChar char="Ø"/>
            </a:pPr>
            <a:r>
              <a:rPr lang="en-US" dirty="0"/>
              <a:t>Frequently Asked Questions (FAQs) and Answers on our school website</a:t>
            </a:r>
          </a:p>
          <a:p>
            <a:pPr marL="285750" indent="-285750">
              <a:buFont typeface="Wingdings" panose="05000000000000000000" pitchFamily="2" charset="2"/>
              <a:buChar char="Ø"/>
            </a:pPr>
            <a:endParaRPr lang="en-US" dirty="0"/>
          </a:p>
        </p:txBody>
      </p:sp>
      <p:sp>
        <p:nvSpPr>
          <p:cNvPr id="5" name="Rectangle 1">
            <a:extLst>
              <a:ext uri="{FF2B5EF4-FFF2-40B4-BE49-F238E27FC236}">
                <a16:creationId xmlns:a16="http://schemas.microsoft.com/office/drawing/2014/main" id="{0806A015-F140-B431-5F66-B8A9EEB8233E}"/>
              </a:ext>
            </a:extLst>
          </p:cNvPr>
          <p:cNvSpPr>
            <a:spLocks noChangeArrowheads="1"/>
          </p:cNvSpPr>
          <p:nvPr/>
        </p:nvSpPr>
        <p:spPr bwMode="auto">
          <a:xfrm>
            <a:off x="2924175" y="26733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239759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0A185-B2B4-0243-88EB-3C98E86DC6EA}"/>
              </a:ext>
            </a:extLst>
          </p:cNvPr>
          <p:cNvSpPr>
            <a:spLocks noGrp="1"/>
          </p:cNvSpPr>
          <p:nvPr>
            <p:ph type="title"/>
          </p:nvPr>
        </p:nvSpPr>
        <p:spPr>
          <a:xfrm>
            <a:off x="406400" y="35941"/>
            <a:ext cx="11383600" cy="997600"/>
          </a:xfrm>
        </p:spPr>
        <p:txBody>
          <a:bodyPr/>
          <a:lstStyle/>
          <a:p>
            <a:pPr algn="ctr"/>
            <a:r>
              <a:rPr lang="en-US" sz="4267" dirty="0">
                <a:latin typeface="Times New Roman" panose="02020603050405020304" pitchFamily="18" charset="0"/>
              </a:rPr>
              <a:t>Teaching Strategies </a:t>
            </a:r>
            <a:r>
              <a:rPr lang="en-US" sz="3733" dirty="0">
                <a:latin typeface="Times New Roman" panose="02020603050405020304" pitchFamily="18" charset="0"/>
              </a:rPr>
              <a:t>Mobile</a:t>
            </a:r>
            <a:r>
              <a:rPr lang="en-US" sz="4267" dirty="0">
                <a:latin typeface="Times New Roman" panose="02020603050405020304" pitchFamily="18" charset="0"/>
              </a:rPr>
              <a:t> App</a:t>
            </a:r>
          </a:p>
        </p:txBody>
      </p:sp>
      <p:graphicFrame>
        <p:nvGraphicFramePr>
          <p:cNvPr id="3" name="Object 2">
            <a:extLst>
              <a:ext uri="{FF2B5EF4-FFF2-40B4-BE49-F238E27FC236}">
                <a16:creationId xmlns:a16="http://schemas.microsoft.com/office/drawing/2014/main" id="{B7DE12BA-DC9F-F2FA-7B56-7636894227B5}"/>
              </a:ext>
            </a:extLst>
          </p:cNvPr>
          <p:cNvGraphicFramePr>
            <a:graphicFrameLocks noChangeAspect="1"/>
          </p:cNvGraphicFramePr>
          <p:nvPr/>
        </p:nvGraphicFramePr>
        <p:xfrm>
          <a:off x="287051" y="832273"/>
          <a:ext cx="5127631" cy="5882209"/>
        </p:xfrm>
        <a:graphic>
          <a:graphicData uri="http://schemas.openxmlformats.org/presentationml/2006/ole">
            <mc:AlternateContent xmlns:mc="http://schemas.openxmlformats.org/markup-compatibility/2006">
              <mc:Choice xmlns:v="urn:schemas-microsoft-com:vml" Requires="v">
                <p:oleObj name="Acrobat Document" r:id="rId2" imgW="5829257" imgH="7543568" progId="Acrobat.Document.DC">
                  <p:embed/>
                </p:oleObj>
              </mc:Choice>
              <mc:Fallback>
                <p:oleObj name="Acrobat Document" r:id="rId2" imgW="5829257" imgH="7543568" progId="Acrobat.Document.DC">
                  <p:embed/>
                  <p:pic>
                    <p:nvPicPr>
                      <p:cNvPr id="3" name="Object 2">
                        <a:extLst>
                          <a:ext uri="{FF2B5EF4-FFF2-40B4-BE49-F238E27FC236}">
                            <a16:creationId xmlns:a16="http://schemas.microsoft.com/office/drawing/2014/main" id="{B7DE12BA-DC9F-F2FA-7B56-7636894227B5}"/>
                          </a:ext>
                        </a:extLst>
                      </p:cNvPr>
                      <p:cNvPicPr/>
                      <p:nvPr/>
                    </p:nvPicPr>
                    <p:blipFill>
                      <a:blip r:embed="rId3"/>
                      <a:stretch>
                        <a:fillRect/>
                      </a:stretch>
                    </p:blipFill>
                    <p:spPr>
                      <a:xfrm>
                        <a:off x="287051" y="832273"/>
                        <a:ext cx="5127631" cy="5882209"/>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FF6D4D18-3538-AFB8-766E-F91CE9583761}"/>
              </a:ext>
            </a:extLst>
          </p:cNvPr>
          <p:cNvGraphicFramePr>
            <a:graphicFrameLocks noChangeAspect="1"/>
          </p:cNvGraphicFramePr>
          <p:nvPr/>
        </p:nvGraphicFramePr>
        <p:xfrm>
          <a:off x="6254873" y="832273"/>
          <a:ext cx="5246844" cy="5882209"/>
        </p:xfrm>
        <a:graphic>
          <a:graphicData uri="http://schemas.openxmlformats.org/presentationml/2006/ole">
            <mc:AlternateContent xmlns:mc="http://schemas.openxmlformats.org/markup-compatibility/2006">
              <mc:Choice xmlns:v="urn:schemas-microsoft-com:vml" Requires="v">
                <p:oleObj name="Acrobat Document" r:id="rId4" imgW="5829257" imgH="7543568" progId="Acrobat.Document.DC">
                  <p:embed/>
                </p:oleObj>
              </mc:Choice>
              <mc:Fallback>
                <p:oleObj name="Acrobat Document" r:id="rId4" imgW="5829257" imgH="7543568" progId="Acrobat.Document.DC">
                  <p:embed/>
                  <p:pic>
                    <p:nvPicPr>
                      <p:cNvPr id="4" name="Object 3">
                        <a:extLst>
                          <a:ext uri="{FF2B5EF4-FFF2-40B4-BE49-F238E27FC236}">
                            <a16:creationId xmlns:a16="http://schemas.microsoft.com/office/drawing/2014/main" id="{FF6D4D18-3538-AFB8-766E-F91CE9583761}"/>
                          </a:ext>
                        </a:extLst>
                      </p:cNvPr>
                      <p:cNvPicPr/>
                      <p:nvPr/>
                    </p:nvPicPr>
                    <p:blipFill>
                      <a:blip r:embed="rId5"/>
                      <a:stretch>
                        <a:fillRect/>
                      </a:stretch>
                    </p:blipFill>
                    <p:spPr>
                      <a:xfrm>
                        <a:off x="6254873" y="832273"/>
                        <a:ext cx="5246844" cy="5882209"/>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D3BF3818-5165-AAF4-080D-9DCF2C1341F9}"/>
              </a:ext>
            </a:extLst>
          </p:cNvPr>
          <p:cNvPicPr>
            <a:picLocks noChangeAspect="1"/>
          </p:cNvPicPr>
          <p:nvPr/>
        </p:nvPicPr>
        <p:blipFill>
          <a:blip r:embed="rId6"/>
          <a:stretch>
            <a:fillRect/>
          </a:stretch>
        </p:blipFill>
        <p:spPr>
          <a:xfrm>
            <a:off x="5741893" y="2058728"/>
            <a:ext cx="6096528" cy="3429297"/>
          </a:xfrm>
          <a:prstGeom prst="rect">
            <a:avLst/>
          </a:prstGeom>
        </p:spPr>
      </p:pic>
    </p:spTree>
    <p:extLst>
      <p:ext uri="{BB962C8B-B14F-4D97-AF65-F5344CB8AC3E}">
        <p14:creationId xmlns:p14="http://schemas.microsoft.com/office/powerpoint/2010/main" val="796689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0A185-B2B4-0243-88EB-3C98E86DC6EA}"/>
              </a:ext>
            </a:extLst>
          </p:cNvPr>
          <p:cNvSpPr>
            <a:spLocks noGrp="1"/>
          </p:cNvSpPr>
          <p:nvPr>
            <p:ph type="title"/>
          </p:nvPr>
        </p:nvSpPr>
        <p:spPr>
          <a:xfrm>
            <a:off x="406400" y="35941"/>
            <a:ext cx="11383600" cy="997600"/>
          </a:xfrm>
        </p:spPr>
        <p:txBody>
          <a:bodyPr/>
          <a:lstStyle/>
          <a:p>
            <a:pPr algn="ctr"/>
            <a:r>
              <a:rPr lang="en-US" sz="4267" dirty="0">
                <a:latin typeface="Times New Roman" panose="02020603050405020304" pitchFamily="18" charset="0"/>
              </a:rPr>
              <a:t>Teaching Strategies </a:t>
            </a:r>
            <a:r>
              <a:rPr lang="en-US" sz="3733" dirty="0">
                <a:latin typeface="Times New Roman" panose="02020603050405020304" pitchFamily="18" charset="0"/>
              </a:rPr>
              <a:t>Mobile</a:t>
            </a:r>
            <a:r>
              <a:rPr lang="en-US" sz="4267" dirty="0">
                <a:latin typeface="Times New Roman" panose="02020603050405020304" pitchFamily="18" charset="0"/>
              </a:rPr>
              <a:t> App - Continued</a:t>
            </a:r>
          </a:p>
        </p:txBody>
      </p:sp>
      <p:pic>
        <p:nvPicPr>
          <p:cNvPr id="10" name="Picture 9" descr="A screenshot of a website&#10;&#10;Description automatically generated">
            <a:extLst>
              <a:ext uri="{FF2B5EF4-FFF2-40B4-BE49-F238E27FC236}">
                <a16:creationId xmlns:a16="http://schemas.microsoft.com/office/drawing/2014/main" id="{A382587C-8BB8-7E37-38D7-0C6F1F4FD2D8}"/>
              </a:ext>
            </a:extLst>
          </p:cNvPr>
          <p:cNvPicPr>
            <a:picLocks noChangeAspect="1"/>
          </p:cNvPicPr>
          <p:nvPr/>
        </p:nvPicPr>
        <p:blipFill>
          <a:blip r:embed="rId2"/>
          <a:stretch>
            <a:fillRect/>
          </a:stretch>
        </p:blipFill>
        <p:spPr>
          <a:xfrm>
            <a:off x="1099465" y="904642"/>
            <a:ext cx="4476583" cy="5793225"/>
          </a:xfrm>
          <a:prstGeom prst="rect">
            <a:avLst/>
          </a:prstGeom>
        </p:spPr>
      </p:pic>
      <p:pic>
        <p:nvPicPr>
          <p:cNvPr id="12" name="Picture 11" descr="A screenshot of a website&#10;&#10;Description automatically generated">
            <a:extLst>
              <a:ext uri="{FF2B5EF4-FFF2-40B4-BE49-F238E27FC236}">
                <a16:creationId xmlns:a16="http://schemas.microsoft.com/office/drawing/2014/main" id="{0ED37699-0098-9CC7-9FC9-7B408E62002D}"/>
              </a:ext>
            </a:extLst>
          </p:cNvPr>
          <p:cNvPicPr>
            <a:picLocks noChangeAspect="1"/>
          </p:cNvPicPr>
          <p:nvPr/>
        </p:nvPicPr>
        <p:blipFill>
          <a:blip r:embed="rId3"/>
          <a:stretch>
            <a:fillRect/>
          </a:stretch>
        </p:blipFill>
        <p:spPr>
          <a:xfrm>
            <a:off x="6732495" y="878541"/>
            <a:ext cx="4620016" cy="5794931"/>
          </a:xfrm>
          <a:prstGeom prst="rect">
            <a:avLst/>
          </a:prstGeom>
        </p:spPr>
      </p:pic>
    </p:spTree>
    <p:extLst>
      <p:ext uri="{BB962C8B-B14F-4D97-AF65-F5344CB8AC3E}">
        <p14:creationId xmlns:p14="http://schemas.microsoft.com/office/powerpoint/2010/main" val="1610644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234B1-ED3A-DD4B-66A5-CF46A5EA6B70}"/>
              </a:ext>
            </a:extLst>
          </p:cNvPr>
          <p:cNvSpPr>
            <a:spLocks noGrp="1"/>
          </p:cNvSpPr>
          <p:nvPr>
            <p:ph type="title"/>
          </p:nvPr>
        </p:nvSpPr>
        <p:spPr/>
        <p:txBody>
          <a:bodyPr/>
          <a:lstStyle/>
          <a:p>
            <a:r>
              <a:rPr lang="en-US" dirty="0"/>
              <a:t>2025-2026 Units of Study</a:t>
            </a:r>
          </a:p>
        </p:txBody>
      </p:sp>
      <p:sp>
        <p:nvSpPr>
          <p:cNvPr id="3" name="Text Placeholder 2">
            <a:extLst>
              <a:ext uri="{FF2B5EF4-FFF2-40B4-BE49-F238E27FC236}">
                <a16:creationId xmlns:a16="http://schemas.microsoft.com/office/drawing/2014/main" id="{038FC426-711F-0153-8EA3-7B442FEF6A8C}"/>
              </a:ext>
            </a:extLst>
          </p:cNvPr>
          <p:cNvSpPr>
            <a:spLocks noGrp="1"/>
          </p:cNvSpPr>
          <p:nvPr>
            <p:ph type="body" sz="quarter" idx="11"/>
          </p:nvPr>
        </p:nvSpPr>
        <p:spPr/>
        <p:txBody>
          <a:bodyPr>
            <a:normAutofit/>
          </a:bodyPr>
          <a:lstStyle/>
          <a:p>
            <a:pPr algn="ctr" fontAlgn="base"/>
            <a:r>
              <a:rPr lang="en-US" sz="2400" dirty="0">
                <a:solidFill>
                  <a:schemeClr val="tx1"/>
                </a:solidFill>
              </a:rPr>
              <a:t>First Six Weeks</a:t>
            </a:r>
          </a:p>
          <a:p>
            <a:pPr algn="ctr" fontAlgn="base"/>
            <a:r>
              <a:rPr lang="en-US" sz="2400" dirty="0">
                <a:solidFill>
                  <a:schemeClr val="tx1"/>
                </a:solidFill>
              </a:rPr>
              <a:t>Trees</a:t>
            </a:r>
          </a:p>
          <a:p>
            <a:pPr algn="ctr" fontAlgn="base"/>
            <a:r>
              <a:rPr lang="en-US" sz="2400" dirty="0">
                <a:solidFill>
                  <a:schemeClr val="tx1"/>
                </a:solidFill>
              </a:rPr>
              <a:t>Clothes </a:t>
            </a:r>
          </a:p>
          <a:p>
            <a:pPr algn="ctr" fontAlgn="base"/>
            <a:r>
              <a:rPr lang="en-US" sz="2400" dirty="0">
                <a:solidFill>
                  <a:schemeClr val="tx1"/>
                </a:solidFill>
              </a:rPr>
              <a:t>Buildings</a:t>
            </a:r>
          </a:p>
          <a:p>
            <a:pPr algn="ctr" fontAlgn="base"/>
            <a:r>
              <a:rPr lang="en-US" sz="2400" dirty="0">
                <a:solidFill>
                  <a:schemeClr val="tx1"/>
                </a:solidFill>
              </a:rPr>
              <a:t>Reduce, Reuse, Recycle </a:t>
            </a:r>
          </a:p>
          <a:p>
            <a:pPr algn="ctr" fontAlgn="base"/>
            <a:r>
              <a:rPr lang="en-US" sz="2400" dirty="0">
                <a:solidFill>
                  <a:schemeClr val="tx1"/>
                </a:solidFill>
              </a:rPr>
              <a:t>Balls</a:t>
            </a:r>
          </a:p>
          <a:p>
            <a:pPr algn="ctr" fontAlgn="base"/>
            <a:r>
              <a:rPr lang="en-US" sz="2400" dirty="0">
                <a:solidFill>
                  <a:schemeClr val="tx1"/>
                </a:solidFill>
              </a:rPr>
              <a:t>Wheels</a:t>
            </a:r>
          </a:p>
          <a:p>
            <a:endParaRPr lang="en-US" dirty="0"/>
          </a:p>
        </p:txBody>
      </p:sp>
    </p:spTree>
    <p:extLst>
      <p:ext uri="{BB962C8B-B14F-4D97-AF65-F5344CB8AC3E}">
        <p14:creationId xmlns:p14="http://schemas.microsoft.com/office/powerpoint/2010/main" val="1873875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C9201-62E6-7EDB-21DF-B2937DB913C9}"/>
              </a:ext>
            </a:extLst>
          </p:cNvPr>
          <p:cNvSpPr>
            <a:spLocks noGrp="1"/>
          </p:cNvSpPr>
          <p:nvPr>
            <p:ph type="title"/>
          </p:nvPr>
        </p:nvSpPr>
        <p:spPr>
          <a:xfrm>
            <a:off x="2117219" y="1366688"/>
            <a:ext cx="7772402" cy="685800"/>
          </a:xfrm>
        </p:spPr>
        <p:txBody>
          <a:bodyPr>
            <a:normAutofit/>
          </a:bodyPr>
          <a:lstStyle/>
          <a:p>
            <a:r>
              <a:rPr lang="en-US" sz="2000" dirty="0"/>
              <a:t>The Preschool Creative Curriculum Schedule</a:t>
            </a:r>
          </a:p>
        </p:txBody>
      </p:sp>
      <p:graphicFrame>
        <p:nvGraphicFramePr>
          <p:cNvPr id="4" name="Table 3">
            <a:extLst>
              <a:ext uri="{FF2B5EF4-FFF2-40B4-BE49-F238E27FC236}">
                <a16:creationId xmlns:a16="http://schemas.microsoft.com/office/drawing/2014/main" id="{5C41AE01-C6B9-EE3C-C69C-9ED77FF1E6B5}"/>
              </a:ext>
            </a:extLst>
          </p:cNvPr>
          <p:cNvGraphicFramePr>
            <a:graphicFrameLocks noGrp="1"/>
          </p:cNvGraphicFramePr>
          <p:nvPr>
            <p:extLst>
              <p:ext uri="{D42A27DB-BD31-4B8C-83A1-F6EECF244321}">
                <p14:modId xmlns:p14="http://schemas.microsoft.com/office/powerpoint/2010/main" val="2378973915"/>
              </p:ext>
            </p:extLst>
          </p:nvPr>
        </p:nvGraphicFramePr>
        <p:xfrm>
          <a:off x="4160587" y="2615313"/>
          <a:ext cx="4103195" cy="4242682"/>
        </p:xfrm>
        <a:graphic>
          <a:graphicData uri="http://schemas.openxmlformats.org/drawingml/2006/table">
            <a:tbl>
              <a:tblPr/>
              <a:tblGrid>
                <a:gridCol w="907438">
                  <a:extLst>
                    <a:ext uri="{9D8B030D-6E8A-4147-A177-3AD203B41FA5}">
                      <a16:colId xmlns:a16="http://schemas.microsoft.com/office/drawing/2014/main" val="2109333858"/>
                    </a:ext>
                  </a:extLst>
                </a:gridCol>
                <a:gridCol w="3195757">
                  <a:extLst>
                    <a:ext uri="{9D8B030D-6E8A-4147-A177-3AD203B41FA5}">
                      <a16:colId xmlns:a16="http://schemas.microsoft.com/office/drawing/2014/main" val="1256571245"/>
                    </a:ext>
                  </a:extLst>
                </a:gridCol>
              </a:tblGrid>
              <a:tr h="210253">
                <a:tc>
                  <a:txBody>
                    <a:bodyPr/>
                    <a:lstStyle/>
                    <a:p>
                      <a:pPr algn="ctr" rtl="0" fontAlgn="t">
                        <a:spcBef>
                          <a:spcPts val="0"/>
                        </a:spcBef>
                        <a:spcAft>
                          <a:spcPts val="0"/>
                        </a:spcAft>
                      </a:pPr>
                      <a:r>
                        <a:rPr lang="en-US" sz="700" b="1" i="0" u="none" strike="noStrike">
                          <a:solidFill>
                            <a:srgbClr val="000000"/>
                          </a:solidFill>
                          <a:effectLst/>
                          <a:latin typeface="Arial" panose="020B0604020202020204" pitchFamily="34" charset="0"/>
                        </a:rPr>
                        <a:t>Time</a:t>
                      </a:r>
                      <a:endParaRPr lang="en-US" sz="1100">
                        <a:effectLst/>
                      </a:endParaRPr>
                    </a:p>
                  </a:txBody>
                  <a:tcPr marL="39377" marR="39377" marT="39377" marB="393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spcBef>
                          <a:spcPts val="0"/>
                        </a:spcBef>
                        <a:spcAft>
                          <a:spcPts val="0"/>
                        </a:spcAft>
                      </a:pPr>
                      <a:r>
                        <a:rPr lang="en-US" sz="700" b="1" i="0" u="none" strike="noStrike" dirty="0">
                          <a:solidFill>
                            <a:srgbClr val="000000"/>
                          </a:solidFill>
                          <a:effectLst/>
                          <a:latin typeface="Arial" panose="020B0604020202020204" pitchFamily="34" charset="0"/>
                        </a:rPr>
                        <a:t>Teacher/Para</a:t>
                      </a:r>
                      <a:endParaRPr lang="en-US" sz="1100" dirty="0">
                        <a:effectLst/>
                      </a:endParaRPr>
                    </a:p>
                  </a:txBody>
                  <a:tcPr marL="39377" marR="39377" marT="39377" marB="393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42365186"/>
                  </a:ext>
                </a:extLst>
              </a:tr>
              <a:tr h="207157">
                <a:tc>
                  <a:txBody>
                    <a:bodyPr/>
                    <a:lstStyle/>
                    <a:p>
                      <a:pPr algn="ctr" rtl="0" fontAlgn="t">
                        <a:spcBef>
                          <a:spcPts val="0"/>
                        </a:spcBef>
                        <a:spcAft>
                          <a:spcPts val="0"/>
                        </a:spcAft>
                      </a:pPr>
                      <a:r>
                        <a:rPr lang="en-US" sz="700" b="0" i="0" u="none" strike="noStrike">
                          <a:solidFill>
                            <a:srgbClr val="000000"/>
                          </a:solidFill>
                          <a:effectLst/>
                          <a:latin typeface="Arial" panose="020B0604020202020204" pitchFamily="34" charset="0"/>
                        </a:rPr>
                        <a:t>8:30 - 8:50</a:t>
                      </a:r>
                      <a:endParaRPr lang="en-US" sz="1100">
                        <a:effectLst/>
                      </a:endParaRPr>
                    </a:p>
                  </a:txBody>
                  <a:tcPr marL="39377" marR="39377" marT="39377" marB="393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spcBef>
                          <a:spcPts val="0"/>
                        </a:spcBef>
                        <a:spcAft>
                          <a:spcPts val="0"/>
                        </a:spcAft>
                      </a:pPr>
                      <a:r>
                        <a:rPr lang="en-US" sz="700" b="0" i="0" u="none" strike="noStrike">
                          <a:solidFill>
                            <a:srgbClr val="000000"/>
                          </a:solidFill>
                          <a:effectLst/>
                          <a:latin typeface="Arial" panose="020B0604020202020204" pitchFamily="34" charset="0"/>
                        </a:rPr>
                        <a:t>Arrival/ Breakfast</a:t>
                      </a:r>
                      <a:endParaRPr lang="en-US" sz="1100">
                        <a:effectLst/>
                      </a:endParaRPr>
                    </a:p>
                  </a:txBody>
                  <a:tcPr marL="39377" marR="39377" marT="39377" marB="393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627241"/>
                  </a:ext>
                </a:extLst>
              </a:tr>
              <a:tr h="207157">
                <a:tc>
                  <a:txBody>
                    <a:bodyPr/>
                    <a:lstStyle/>
                    <a:p>
                      <a:pPr algn="ctr" rtl="0" fontAlgn="t">
                        <a:spcBef>
                          <a:spcPts val="0"/>
                        </a:spcBef>
                        <a:spcAft>
                          <a:spcPts val="0"/>
                        </a:spcAft>
                      </a:pPr>
                      <a:r>
                        <a:rPr lang="en-US" sz="700" b="0" i="0" u="none" strike="noStrike">
                          <a:solidFill>
                            <a:srgbClr val="000000"/>
                          </a:solidFill>
                          <a:effectLst/>
                          <a:latin typeface="Arial" panose="020B0604020202020204" pitchFamily="34" charset="0"/>
                        </a:rPr>
                        <a:t>8:50 - 9:10</a:t>
                      </a:r>
                      <a:endParaRPr lang="en-US" sz="1100">
                        <a:effectLst/>
                      </a:endParaRPr>
                    </a:p>
                  </a:txBody>
                  <a:tcPr marL="39377" marR="39377" marT="39377" marB="393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spcBef>
                          <a:spcPts val="0"/>
                        </a:spcBef>
                        <a:spcAft>
                          <a:spcPts val="0"/>
                        </a:spcAft>
                      </a:pPr>
                      <a:r>
                        <a:rPr lang="en-US" sz="700" b="0" i="0" u="none" strike="noStrike">
                          <a:solidFill>
                            <a:srgbClr val="000000"/>
                          </a:solidFill>
                          <a:effectLst/>
                          <a:latin typeface="Arial" panose="020B0604020202020204" pitchFamily="34" charset="0"/>
                        </a:rPr>
                        <a:t>Large Group</a:t>
                      </a:r>
                      <a:endParaRPr lang="en-US" sz="1100">
                        <a:effectLst/>
                      </a:endParaRPr>
                    </a:p>
                  </a:txBody>
                  <a:tcPr marL="39377" marR="39377" marT="39377" marB="393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49379770"/>
                  </a:ext>
                </a:extLst>
              </a:tr>
              <a:tr h="207157">
                <a:tc>
                  <a:txBody>
                    <a:bodyPr/>
                    <a:lstStyle/>
                    <a:p>
                      <a:pPr algn="ctr" rtl="0" fontAlgn="t">
                        <a:spcBef>
                          <a:spcPts val="0"/>
                        </a:spcBef>
                        <a:spcAft>
                          <a:spcPts val="0"/>
                        </a:spcAft>
                      </a:pPr>
                      <a:r>
                        <a:rPr lang="en-US" sz="700" b="0" i="0" u="none" strike="noStrike">
                          <a:solidFill>
                            <a:srgbClr val="000000"/>
                          </a:solidFill>
                          <a:effectLst/>
                          <a:latin typeface="Arial" panose="020B0604020202020204" pitchFamily="34" charset="0"/>
                        </a:rPr>
                        <a:t>9:10 - 9:30</a:t>
                      </a:r>
                      <a:endParaRPr lang="en-US" sz="1100">
                        <a:effectLst/>
                      </a:endParaRPr>
                    </a:p>
                  </a:txBody>
                  <a:tcPr marL="39377" marR="39377" marT="39377" marB="393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spcBef>
                          <a:spcPts val="0"/>
                        </a:spcBef>
                        <a:spcAft>
                          <a:spcPts val="0"/>
                        </a:spcAft>
                      </a:pPr>
                      <a:r>
                        <a:rPr lang="en-US" sz="700" b="0" i="0" u="none" strike="noStrike">
                          <a:solidFill>
                            <a:srgbClr val="000000"/>
                          </a:solidFill>
                          <a:effectLst/>
                          <a:latin typeface="Arial" panose="020B0604020202020204" pitchFamily="34" charset="0"/>
                        </a:rPr>
                        <a:t>Small Group</a:t>
                      </a:r>
                      <a:endParaRPr lang="en-US" sz="1100">
                        <a:effectLst/>
                      </a:endParaRPr>
                    </a:p>
                  </a:txBody>
                  <a:tcPr marL="39377" marR="39377" marT="39377" marB="393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9942683"/>
                  </a:ext>
                </a:extLst>
              </a:tr>
              <a:tr h="207157">
                <a:tc>
                  <a:txBody>
                    <a:bodyPr/>
                    <a:lstStyle/>
                    <a:p>
                      <a:pPr algn="ctr" rtl="0" fontAlgn="t">
                        <a:spcBef>
                          <a:spcPts val="0"/>
                        </a:spcBef>
                        <a:spcAft>
                          <a:spcPts val="0"/>
                        </a:spcAft>
                      </a:pPr>
                      <a:r>
                        <a:rPr lang="en-US" sz="700" b="0" i="0" u="none" strike="noStrike">
                          <a:solidFill>
                            <a:srgbClr val="000000"/>
                          </a:solidFill>
                          <a:effectLst/>
                          <a:latin typeface="Arial" panose="020B0604020202020204" pitchFamily="34" charset="0"/>
                        </a:rPr>
                        <a:t>9:30 - 9:45</a:t>
                      </a:r>
                      <a:endParaRPr lang="en-US" sz="1100">
                        <a:effectLst/>
                      </a:endParaRPr>
                    </a:p>
                  </a:txBody>
                  <a:tcPr marL="39377" marR="39377" marT="39377" marB="393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spcBef>
                          <a:spcPts val="0"/>
                        </a:spcBef>
                        <a:spcAft>
                          <a:spcPts val="0"/>
                        </a:spcAft>
                      </a:pPr>
                      <a:r>
                        <a:rPr lang="en-US" sz="700" b="0" i="0" u="none" strike="noStrike">
                          <a:solidFill>
                            <a:srgbClr val="000000"/>
                          </a:solidFill>
                          <a:effectLst/>
                          <a:latin typeface="Arial" panose="020B0604020202020204" pitchFamily="34" charset="0"/>
                        </a:rPr>
                        <a:t>Music &amp; Movement</a:t>
                      </a:r>
                      <a:endParaRPr lang="en-US" sz="1100">
                        <a:effectLst/>
                      </a:endParaRPr>
                    </a:p>
                  </a:txBody>
                  <a:tcPr marL="39377" marR="39377" marT="39377" marB="393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87715761"/>
                  </a:ext>
                </a:extLst>
              </a:tr>
              <a:tr h="207157">
                <a:tc>
                  <a:txBody>
                    <a:bodyPr/>
                    <a:lstStyle/>
                    <a:p>
                      <a:pPr algn="ctr" rtl="0" fontAlgn="t">
                        <a:spcBef>
                          <a:spcPts val="0"/>
                        </a:spcBef>
                        <a:spcAft>
                          <a:spcPts val="0"/>
                        </a:spcAft>
                      </a:pPr>
                      <a:r>
                        <a:rPr lang="en-US" sz="700" b="0" i="0" u="none" strike="noStrike">
                          <a:solidFill>
                            <a:srgbClr val="000000"/>
                          </a:solidFill>
                          <a:effectLst/>
                          <a:latin typeface="Arial" panose="020B0604020202020204" pitchFamily="34" charset="0"/>
                        </a:rPr>
                        <a:t>9:45 - 10:00</a:t>
                      </a:r>
                      <a:endParaRPr lang="en-US" sz="1100">
                        <a:effectLst/>
                      </a:endParaRPr>
                    </a:p>
                  </a:txBody>
                  <a:tcPr marL="39377" marR="39377" marT="39377" marB="393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spcBef>
                          <a:spcPts val="0"/>
                        </a:spcBef>
                        <a:spcAft>
                          <a:spcPts val="0"/>
                        </a:spcAft>
                      </a:pPr>
                      <a:r>
                        <a:rPr lang="en-US" sz="700" b="0" i="0" u="none" strike="noStrike" dirty="0">
                          <a:solidFill>
                            <a:srgbClr val="000000"/>
                          </a:solidFill>
                          <a:effectLst/>
                          <a:latin typeface="Arial" panose="020B0604020202020204" pitchFamily="34" charset="0"/>
                        </a:rPr>
                        <a:t>Read Aloud</a:t>
                      </a:r>
                      <a:endParaRPr lang="en-US" sz="1100" dirty="0">
                        <a:effectLst/>
                      </a:endParaRPr>
                    </a:p>
                  </a:txBody>
                  <a:tcPr marL="39377" marR="39377" marT="39377" marB="393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92808858"/>
                  </a:ext>
                </a:extLst>
              </a:tr>
              <a:tr h="207157">
                <a:tc>
                  <a:txBody>
                    <a:bodyPr/>
                    <a:lstStyle/>
                    <a:p>
                      <a:pPr algn="ctr" rtl="0" fontAlgn="t">
                        <a:spcBef>
                          <a:spcPts val="0"/>
                        </a:spcBef>
                        <a:spcAft>
                          <a:spcPts val="0"/>
                        </a:spcAft>
                      </a:pPr>
                      <a:r>
                        <a:rPr lang="en-US" sz="700" b="0" i="0" u="none" strike="noStrike">
                          <a:solidFill>
                            <a:srgbClr val="000000"/>
                          </a:solidFill>
                          <a:effectLst/>
                          <a:latin typeface="Arial" panose="020B0604020202020204" pitchFamily="34" charset="0"/>
                        </a:rPr>
                        <a:t>10:00 - 10:05</a:t>
                      </a:r>
                      <a:endParaRPr lang="en-US" sz="1100">
                        <a:effectLst/>
                      </a:endParaRPr>
                    </a:p>
                  </a:txBody>
                  <a:tcPr marL="39377" marR="39377" marT="39377" marB="393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spcBef>
                          <a:spcPts val="0"/>
                        </a:spcBef>
                        <a:spcAft>
                          <a:spcPts val="0"/>
                        </a:spcAft>
                      </a:pPr>
                      <a:r>
                        <a:rPr lang="en-US" sz="700" b="0" i="0" u="none" strike="noStrike">
                          <a:solidFill>
                            <a:srgbClr val="000000"/>
                          </a:solidFill>
                          <a:effectLst/>
                          <a:latin typeface="Arial" panose="020B0604020202020204" pitchFamily="34" charset="0"/>
                        </a:rPr>
                        <a:t>Transition</a:t>
                      </a:r>
                      <a:endParaRPr lang="en-US" sz="1100">
                        <a:effectLst/>
                      </a:endParaRPr>
                    </a:p>
                  </a:txBody>
                  <a:tcPr marL="39377" marR="39377" marT="39377" marB="393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27128337"/>
                  </a:ext>
                </a:extLst>
              </a:tr>
              <a:tr h="207157">
                <a:tc>
                  <a:txBody>
                    <a:bodyPr/>
                    <a:lstStyle/>
                    <a:p>
                      <a:pPr algn="ctr" rtl="0" fontAlgn="t">
                        <a:spcBef>
                          <a:spcPts val="0"/>
                        </a:spcBef>
                        <a:spcAft>
                          <a:spcPts val="0"/>
                        </a:spcAft>
                      </a:pPr>
                      <a:r>
                        <a:rPr lang="en-US" sz="700" b="0" i="0" u="none" strike="noStrike">
                          <a:solidFill>
                            <a:srgbClr val="000000"/>
                          </a:solidFill>
                          <a:effectLst/>
                          <a:latin typeface="Arial" panose="020B0604020202020204" pitchFamily="34" charset="0"/>
                        </a:rPr>
                        <a:t>10:05 - 10:50</a:t>
                      </a:r>
                      <a:endParaRPr lang="en-US" sz="1100">
                        <a:effectLst/>
                      </a:endParaRPr>
                    </a:p>
                  </a:txBody>
                  <a:tcPr marL="39377" marR="39377" marT="39377" marB="393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spcBef>
                          <a:spcPts val="0"/>
                        </a:spcBef>
                        <a:spcAft>
                          <a:spcPts val="0"/>
                        </a:spcAft>
                      </a:pPr>
                      <a:r>
                        <a:rPr lang="en-US" sz="700" b="0" i="0" u="none" strike="noStrike">
                          <a:solidFill>
                            <a:srgbClr val="000000"/>
                          </a:solidFill>
                          <a:effectLst/>
                          <a:latin typeface="Arial" panose="020B0604020202020204" pitchFamily="34" charset="0"/>
                        </a:rPr>
                        <a:t>Outdoor Choice</a:t>
                      </a:r>
                      <a:endParaRPr lang="en-US" sz="1100">
                        <a:effectLst/>
                      </a:endParaRPr>
                    </a:p>
                  </a:txBody>
                  <a:tcPr marL="39377" marR="39377" marT="39377" marB="393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0796506"/>
                  </a:ext>
                </a:extLst>
              </a:tr>
              <a:tr h="207157">
                <a:tc>
                  <a:txBody>
                    <a:bodyPr/>
                    <a:lstStyle/>
                    <a:p>
                      <a:pPr algn="ctr" rtl="0" fontAlgn="t">
                        <a:spcBef>
                          <a:spcPts val="0"/>
                        </a:spcBef>
                        <a:spcAft>
                          <a:spcPts val="0"/>
                        </a:spcAft>
                      </a:pPr>
                      <a:r>
                        <a:rPr lang="en-US" sz="700" b="0" i="0" u="none" strike="noStrike">
                          <a:solidFill>
                            <a:srgbClr val="000000"/>
                          </a:solidFill>
                          <a:effectLst/>
                          <a:latin typeface="Arial" panose="020B0604020202020204" pitchFamily="34" charset="0"/>
                        </a:rPr>
                        <a:t>10:50 - 10:55</a:t>
                      </a:r>
                      <a:endParaRPr lang="en-US" sz="1100">
                        <a:effectLst/>
                      </a:endParaRPr>
                    </a:p>
                  </a:txBody>
                  <a:tcPr marL="39377" marR="39377" marT="39377" marB="393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spcBef>
                          <a:spcPts val="0"/>
                        </a:spcBef>
                        <a:spcAft>
                          <a:spcPts val="0"/>
                        </a:spcAft>
                      </a:pPr>
                      <a:r>
                        <a:rPr lang="en-US" sz="700" b="0" i="0" u="none" strike="noStrike">
                          <a:solidFill>
                            <a:srgbClr val="000000"/>
                          </a:solidFill>
                          <a:effectLst/>
                          <a:latin typeface="Arial" panose="020B0604020202020204" pitchFamily="34" charset="0"/>
                        </a:rPr>
                        <a:t>Transition</a:t>
                      </a:r>
                      <a:endParaRPr lang="en-US" sz="1100">
                        <a:effectLst/>
                      </a:endParaRPr>
                    </a:p>
                  </a:txBody>
                  <a:tcPr marL="39377" marR="39377" marT="39377" marB="393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39517722"/>
                  </a:ext>
                </a:extLst>
              </a:tr>
              <a:tr h="207157">
                <a:tc>
                  <a:txBody>
                    <a:bodyPr/>
                    <a:lstStyle/>
                    <a:p>
                      <a:pPr algn="ctr" rtl="0" fontAlgn="t">
                        <a:spcBef>
                          <a:spcPts val="0"/>
                        </a:spcBef>
                        <a:spcAft>
                          <a:spcPts val="0"/>
                        </a:spcAft>
                      </a:pPr>
                      <a:r>
                        <a:rPr lang="en-US" sz="700" b="0" i="0" u="none" strike="noStrike">
                          <a:solidFill>
                            <a:srgbClr val="000000"/>
                          </a:solidFill>
                          <a:effectLst/>
                          <a:latin typeface="Arial" panose="020B0604020202020204" pitchFamily="34" charset="0"/>
                        </a:rPr>
                        <a:t>10:55 - 11:00</a:t>
                      </a:r>
                      <a:endParaRPr lang="en-US" sz="1100">
                        <a:effectLst/>
                      </a:endParaRPr>
                    </a:p>
                  </a:txBody>
                  <a:tcPr marL="39377" marR="39377" marT="39377" marB="393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spcBef>
                          <a:spcPts val="0"/>
                        </a:spcBef>
                        <a:spcAft>
                          <a:spcPts val="0"/>
                        </a:spcAft>
                      </a:pPr>
                      <a:r>
                        <a:rPr lang="en-US" sz="700" b="0" i="0" u="none" strike="noStrike">
                          <a:solidFill>
                            <a:srgbClr val="000000"/>
                          </a:solidFill>
                          <a:effectLst/>
                          <a:latin typeface="Arial" panose="020B0604020202020204" pitchFamily="34" charset="0"/>
                        </a:rPr>
                        <a:t>Planning</a:t>
                      </a:r>
                      <a:endParaRPr lang="en-US" sz="1100">
                        <a:effectLst/>
                      </a:endParaRPr>
                    </a:p>
                  </a:txBody>
                  <a:tcPr marL="39377" marR="39377" marT="39377" marB="393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60981181"/>
                  </a:ext>
                </a:extLst>
              </a:tr>
              <a:tr h="411461">
                <a:tc>
                  <a:txBody>
                    <a:bodyPr/>
                    <a:lstStyle/>
                    <a:p>
                      <a:pPr algn="ctr" rtl="0" fontAlgn="t">
                        <a:spcBef>
                          <a:spcPts val="0"/>
                        </a:spcBef>
                        <a:spcAft>
                          <a:spcPts val="0"/>
                        </a:spcAft>
                      </a:pPr>
                      <a:r>
                        <a:rPr lang="en-US" sz="700" b="0" i="0" u="none" strike="noStrike">
                          <a:solidFill>
                            <a:srgbClr val="000000"/>
                          </a:solidFill>
                          <a:effectLst/>
                          <a:latin typeface="Arial" panose="020B0604020202020204" pitchFamily="34" charset="0"/>
                        </a:rPr>
                        <a:t>11:00 - 12:00</a:t>
                      </a:r>
                      <a:endParaRPr lang="en-US" sz="1100">
                        <a:effectLst/>
                      </a:endParaRPr>
                    </a:p>
                  </a:txBody>
                  <a:tcPr marL="39377" marR="39377" marT="39377" marB="393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spcBef>
                          <a:spcPts val="0"/>
                        </a:spcBef>
                        <a:spcAft>
                          <a:spcPts val="0"/>
                        </a:spcAft>
                      </a:pPr>
                      <a:r>
                        <a:rPr lang="en-US" sz="700" b="0" i="0" u="none" strike="noStrike" dirty="0">
                          <a:solidFill>
                            <a:srgbClr val="000000"/>
                          </a:solidFill>
                          <a:effectLst/>
                          <a:latin typeface="Arial" panose="020B0604020202020204" pitchFamily="34" charset="0"/>
                        </a:rPr>
                        <a:t>Choice Time</a:t>
                      </a:r>
                      <a:endParaRPr lang="en-US" sz="1100" dirty="0">
                        <a:effectLst/>
                      </a:endParaRPr>
                    </a:p>
                    <a:p>
                      <a:pPr algn="ctr" rtl="0" fontAlgn="t">
                        <a:spcBef>
                          <a:spcPts val="0"/>
                        </a:spcBef>
                        <a:spcAft>
                          <a:spcPts val="0"/>
                        </a:spcAft>
                      </a:pPr>
                      <a:r>
                        <a:rPr lang="en-US" sz="600" b="0" i="1" u="none" strike="noStrike" dirty="0">
                          <a:solidFill>
                            <a:srgbClr val="000000"/>
                          </a:solidFill>
                          <a:effectLst/>
                          <a:latin typeface="Arial" panose="020B0604020202020204" pitchFamily="34" charset="0"/>
                        </a:rPr>
                        <a:t>Para break 11:00 - 11:15</a:t>
                      </a:r>
                      <a:endParaRPr lang="en-US" sz="1100" dirty="0">
                        <a:effectLst/>
                      </a:endParaRPr>
                    </a:p>
                    <a:p>
                      <a:pPr algn="ctr" rtl="0" fontAlgn="t">
                        <a:spcBef>
                          <a:spcPts val="0"/>
                        </a:spcBef>
                        <a:spcAft>
                          <a:spcPts val="0"/>
                        </a:spcAft>
                      </a:pPr>
                      <a:r>
                        <a:rPr lang="en-US" sz="600" b="0" i="1" u="none" strike="noStrike" dirty="0">
                          <a:solidFill>
                            <a:srgbClr val="000000"/>
                          </a:solidFill>
                          <a:effectLst/>
                          <a:latin typeface="Arial" panose="020B0604020202020204" pitchFamily="34" charset="0"/>
                        </a:rPr>
                        <a:t>Teacher Prep 11:20 - 12:05</a:t>
                      </a:r>
                      <a:endParaRPr lang="en-US" sz="1100" dirty="0">
                        <a:effectLst/>
                      </a:endParaRPr>
                    </a:p>
                  </a:txBody>
                  <a:tcPr marL="39377" marR="39377" marT="39377" marB="393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45974203"/>
                  </a:ext>
                </a:extLst>
              </a:tr>
              <a:tr h="207157">
                <a:tc>
                  <a:txBody>
                    <a:bodyPr/>
                    <a:lstStyle/>
                    <a:p>
                      <a:pPr algn="ctr" rtl="0" fontAlgn="t">
                        <a:spcBef>
                          <a:spcPts val="0"/>
                        </a:spcBef>
                        <a:spcAft>
                          <a:spcPts val="0"/>
                        </a:spcAft>
                      </a:pPr>
                      <a:r>
                        <a:rPr lang="en-US" sz="700" b="0" i="0" u="none" strike="noStrike">
                          <a:solidFill>
                            <a:srgbClr val="000000"/>
                          </a:solidFill>
                          <a:effectLst/>
                          <a:latin typeface="Arial" panose="020B0604020202020204" pitchFamily="34" charset="0"/>
                        </a:rPr>
                        <a:t>12:00 - 12:05</a:t>
                      </a:r>
                      <a:endParaRPr lang="en-US" sz="1100">
                        <a:effectLst/>
                      </a:endParaRPr>
                    </a:p>
                  </a:txBody>
                  <a:tcPr marL="39377" marR="39377" marT="39377" marB="393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spcBef>
                          <a:spcPts val="0"/>
                        </a:spcBef>
                        <a:spcAft>
                          <a:spcPts val="0"/>
                        </a:spcAft>
                      </a:pPr>
                      <a:r>
                        <a:rPr lang="en-US" sz="700" b="0" i="0" u="none" strike="noStrike">
                          <a:solidFill>
                            <a:srgbClr val="000000"/>
                          </a:solidFill>
                          <a:effectLst/>
                          <a:latin typeface="Arial" panose="020B0604020202020204" pitchFamily="34" charset="0"/>
                        </a:rPr>
                        <a:t>Cleanup</a:t>
                      </a:r>
                      <a:endParaRPr lang="en-US" sz="1100">
                        <a:effectLst/>
                      </a:endParaRPr>
                    </a:p>
                  </a:txBody>
                  <a:tcPr marL="39377" marR="39377" marT="39377" marB="393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71841904"/>
                  </a:ext>
                </a:extLst>
              </a:tr>
              <a:tr h="207157">
                <a:tc>
                  <a:txBody>
                    <a:bodyPr/>
                    <a:lstStyle/>
                    <a:p>
                      <a:pPr algn="ctr" rtl="0" fontAlgn="t">
                        <a:spcBef>
                          <a:spcPts val="0"/>
                        </a:spcBef>
                        <a:spcAft>
                          <a:spcPts val="0"/>
                        </a:spcAft>
                      </a:pPr>
                      <a:r>
                        <a:rPr lang="en-US" sz="700" b="0" i="0" u="none" strike="noStrike">
                          <a:solidFill>
                            <a:srgbClr val="000000"/>
                          </a:solidFill>
                          <a:effectLst/>
                          <a:latin typeface="Arial" panose="020B0604020202020204" pitchFamily="34" charset="0"/>
                        </a:rPr>
                        <a:t>12:05 - 12:35</a:t>
                      </a:r>
                      <a:endParaRPr lang="en-US" sz="1100">
                        <a:effectLst/>
                      </a:endParaRPr>
                    </a:p>
                  </a:txBody>
                  <a:tcPr marL="39377" marR="39377" marT="39377" marB="393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spcBef>
                          <a:spcPts val="0"/>
                        </a:spcBef>
                        <a:spcAft>
                          <a:spcPts val="0"/>
                        </a:spcAft>
                      </a:pPr>
                      <a:r>
                        <a:rPr lang="en-US" sz="700" b="0" i="0" u="none" strike="noStrike">
                          <a:solidFill>
                            <a:srgbClr val="000000"/>
                          </a:solidFill>
                          <a:effectLst/>
                          <a:latin typeface="Arial" panose="020B0604020202020204" pitchFamily="34" charset="0"/>
                        </a:rPr>
                        <a:t>Lunch</a:t>
                      </a:r>
                      <a:endParaRPr lang="en-US" sz="1100">
                        <a:effectLst/>
                      </a:endParaRPr>
                    </a:p>
                  </a:txBody>
                  <a:tcPr marL="39377" marR="39377" marT="39377" marB="393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55915970"/>
                  </a:ext>
                </a:extLst>
              </a:tr>
              <a:tr h="411461">
                <a:tc>
                  <a:txBody>
                    <a:bodyPr/>
                    <a:lstStyle/>
                    <a:p>
                      <a:pPr algn="ctr" rtl="0" fontAlgn="t">
                        <a:spcBef>
                          <a:spcPts val="0"/>
                        </a:spcBef>
                        <a:spcAft>
                          <a:spcPts val="0"/>
                        </a:spcAft>
                      </a:pPr>
                      <a:r>
                        <a:rPr lang="en-US" sz="700" b="0" i="0" u="none" strike="noStrike">
                          <a:solidFill>
                            <a:srgbClr val="000000"/>
                          </a:solidFill>
                          <a:effectLst/>
                          <a:latin typeface="Arial" panose="020B0604020202020204" pitchFamily="34" charset="0"/>
                        </a:rPr>
                        <a:t>12:35 - 1:35</a:t>
                      </a:r>
                      <a:endParaRPr lang="en-US" sz="1100">
                        <a:effectLst/>
                      </a:endParaRPr>
                    </a:p>
                  </a:txBody>
                  <a:tcPr marL="39377" marR="39377" marT="39377" marB="393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spcBef>
                          <a:spcPts val="0"/>
                        </a:spcBef>
                        <a:spcAft>
                          <a:spcPts val="0"/>
                        </a:spcAft>
                      </a:pPr>
                      <a:r>
                        <a:rPr lang="en-US" sz="700" b="0" i="0" u="none" strike="noStrike">
                          <a:solidFill>
                            <a:srgbClr val="000000"/>
                          </a:solidFill>
                          <a:effectLst/>
                          <a:latin typeface="Arial" panose="020B0604020202020204" pitchFamily="34" charset="0"/>
                        </a:rPr>
                        <a:t>Rest &amp; QA</a:t>
                      </a:r>
                      <a:endParaRPr lang="en-US" sz="1100">
                        <a:effectLst/>
                      </a:endParaRPr>
                    </a:p>
                    <a:p>
                      <a:pPr algn="ctr" rtl="0" fontAlgn="t">
                        <a:spcBef>
                          <a:spcPts val="0"/>
                        </a:spcBef>
                        <a:spcAft>
                          <a:spcPts val="0"/>
                        </a:spcAft>
                      </a:pPr>
                      <a:r>
                        <a:rPr lang="en-US" sz="600" b="0" i="1" u="none" strike="noStrike">
                          <a:solidFill>
                            <a:srgbClr val="000000"/>
                          </a:solidFill>
                          <a:effectLst/>
                          <a:latin typeface="Arial" panose="020B0604020202020204" pitchFamily="34" charset="0"/>
                        </a:rPr>
                        <a:t>Para Lunch: 12:35</a:t>
                      </a:r>
                      <a:endParaRPr lang="en-US" sz="1100">
                        <a:effectLst/>
                      </a:endParaRPr>
                    </a:p>
                    <a:p>
                      <a:pPr algn="ctr" rtl="0" fontAlgn="t">
                        <a:spcBef>
                          <a:spcPts val="0"/>
                        </a:spcBef>
                        <a:spcAft>
                          <a:spcPts val="0"/>
                        </a:spcAft>
                      </a:pPr>
                      <a:r>
                        <a:rPr lang="en-US" sz="600" b="0" i="1" u="none" strike="noStrike">
                          <a:solidFill>
                            <a:srgbClr val="000000"/>
                          </a:solidFill>
                          <a:effectLst/>
                          <a:latin typeface="Arial" panose="020B0604020202020204" pitchFamily="34" charset="0"/>
                        </a:rPr>
                        <a:t>Teacher Lunch: 1:05</a:t>
                      </a:r>
                      <a:endParaRPr lang="en-US" sz="1100">
                        <a:effectLst/>
                      </a:endParaRPr>
                    </a:p>
                  </a:txBody>
                  <a:tcPr marL="39377" marR="39377" marT="39377" marB="393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54273843"/>
                  </a:ext>
                </a:extLst>
              </a:tr>
              <a:tr h="207157">
                <a:tc>
                  <a:txBody>
                    <a:bodyPr/>
                    <a:lstStyle/>
                    <a:p>
                      <a:pPr algn="ctr" rtl="0" fontAlgn="t">
                        <a:spcBef>
                          <a:spcPts val="0"/>
                        </a:spcBef>
                        <a:spcAft>
                          <a:spcPts val="0"/>
                        </a:spcAft>
                      </a:pPr>
                      <a:r>
                        <a:rPr lang="en-US" sz="700" b="0" i="0" u="none" strike="noStrike">
                          <a:solidFill>
                            <a:srgbClr val="000000"/>
                          </a:solidFill>
                          <a:effectLst/>
                          <a:latin typeface="Arial" panose="020B0604020202020204" pitchFamily="34" charset="0"/>
                        </a:rPr>
                        <a:t>1:35 - 1:55</a:t>
                      </a:r>
                      <a:endParaRPr lang="en-US" sz="1100">
                        <a:effectLst/>
                      </a:endParaRPr>
                    </a:p>
                  </a:txBody>
                  <a:tcPr marL="39377" marR="39377" marT="39377" marB="393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spcBef>
                          <a:spcPts val="0"/>
                        </a:spcBef>
                        <a:spcAft>
                          <a:spcPts val="0"/>
                        </a:spcAft>
                      </a:pPr>
                      <a:r>
                        <a:rPr lang="en-US" sz="700" b="0" i="0" u="none" strike="noStrike">
                          <a:solidFill>
                            <a:srgbClr val="000000"/>
                          </a:solidFill>
                          <a:effectLst/>
                          <a:latin typeface="Arial" panose="020B0604020202020204" pitchFamily="34" charset="0"/>
                        </a:rPr>
                        <a:t>Bathroom</a:t>
                      </a:r>
                      <a:endParaRPr lang="en-US" sz="1100">
                        <a:effectLst/>
                      </a:endParaRPr>
                    </a:p>
                  </a:txBody>
                  <a:tcPr marL="39377" marR="39377" marT="39377" marB="393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4244265"/>
                  </a:ext>
                </a:extLst>
              </a:tr>
              <a:tr h="207157">
                <a:tc>
                  <a:txBody>
                    <a:bodyPr/>
                    <a:lstStyle/>
                    <a:p>
                      <a:pPr algn="ctr" rtl="0" fontAlgn="t">
                        <a:spcBef>
                          <a:spcPts val="0"/>
                        </a:spcBef>
                        <a:spcAft>
                          <a:spcPts val="0"/>
                        </a:spcAft>
                      </a:pPr>
                      <a:r>
                        <a:rPr lang="en-US" sz="700" b="0" i="0" u="none" strike="noStrike">
                          <a:solidFill>
                            <a:srgbClr val="000000"/>
                          </a:solidFill>
                          <a:effectLst/>
                          <a:latin typeface="Arial" panose="020B0604020202020204" pitchFamily="34" charset="0"/>
                        </a:rPr>
                        <a:t>1:55 - 2:10</a:t>
                      </a:r>
                      <a:endParaRPr lang="en-US" sz="1100">
                        <a:effectLst/>
                      </a:endParaRPr>
                    </a:p>
                  </a:txBody>
                  <a:tcPr marL="39377" marR="39377" marT="39377" marB="393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spcBef>
                          <a:spcPts val="0"/>
                        </a:spcBef>
                        <a:spcAft>
                          <a:spcPts val="0"/>
                        </a:spcAft>
                      </a:pPr>
                      <a:r>
                        <a:rPr lang="en-US" sz="700" b="0" i="0" u="none" strike="noStrike">
                          <a:solidFill>
                            <a:srgbClr val="000000"/>
                          </a:solidFill>
                          <a:effectLst/>
                          <a:latin typeface="Arial" panose="020B0604020202020204" pitchFamily="34" charset="0"/>
                        </a:rPr>
                        <a:t>Read Aloud</a:t>
                      </a:r>
                      <a:endParaRPr lang="en-US" sz="1100">
                        <a:effectLst/>
                      </a:endParaRPr>
                    </a:p>
                  </a:txBody>
                  <a:tcPr marL="39377" marR="39377" marT="39377" marB="393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27913368"/>
                  </a:ext>
                </a:extLst>
              </a:tr>
              <a:tr h="207157">
                <a:tc>
                  <a:txBody>
                    <a:bodyPr/>
                    <a:lstStyle/>
                    <a:p>
                      <a:pPr algn="ctr" rtl="0" fontAlgn="t">
                        <a:spcBef>
                          <a:spcPts val="0"/>
                        </a:spcBef>
                        <a:spcAft>
                          <a:spcPts val="0"/>
                        </a:spcAft>
                      </a:pPr>
                      <a:r>
                        <a:rPr lang="en-US" sz="700" b="0" i="0" u="none" strike="noStrike">
                          <a:solidFill>
                            <a:srgbClr val="000000"/>
                          </a:solidFill>
                          <a:effectLst/>
                          <a:latin typeface="Arial" panose="020B0604020202020204" pitchFamily="34" charset="0"/>
                        </a:rPr>
                        <a:t>2:10 - 2:20</a:t>
                      </a:r>
                      <a:endParaRPr lang="en-US" sz="1100">
                        <a:effectLst/>
                      </a:endParaRPr>
                    </a:p>
                  </a:txBody>
                  <a:tcPr marL="39377" marR="39377" marT="39377" marB="393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spcBef>
                          <a:spcPts val="0"/>
                        </a:spcBef>
                        <a:spcAft>
                          <a:spcPts val="0"/>
                        </a:spcAft>
                      </a:pPr>
                      <a:r>
                        <a:rPr lang="en-US" sz="700" b="0" i="0" u="none" strike="noStrike">
                          <a:solidFill>
                            <a:srgbClr val="000000"/>
                          </a:solidFill>
                          <a:effectLst/>
                          <a:latin typeface="Arial" panose="020B0604020202020204" pitchFamily="34" charset="0"/>
                        </a:rPr>
                        <a:t>Roundup</a:t>
                      </a:r>
                      <a:endParaRPr lang="en-US" sz="1100">
                        <a:effectLst/>
                      </a:endParaRPr>
                    </a:p>
                  </a:txBody>
                  <a:tcPr marL="39377" marR="39377" marT="39377" marB="393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39572409"/>
                  </a:ext>
                </a:extLst>
              </a:tr>
              <a:tr h="309309">
                <a:tc>
                  <a:txBody>
                    <a:bodyPr/>
                    <a:lstStyle/>
                    <a:p>
                      <a:pPr algn="ctr" rtl="0" fontAlgn="t">
                        <a:spcBef>
                          <a:spcPts val="0"/>
                        </a:spcBef>
                        <a:spcAft>
                          <a:spcPts val="0"/>
                        </a:spcAft>
                      </a:pPr>
                      <a:r>
                        <a:rPr lang="en-US" sz="700" b="0" i="0" u="none" strike="noStrike">
                          <a:solidFill>
                            <a:srgbClr val="000000"/>
                          </a:solidFill>
                          <a:effectLst/>
                          <a:latin typeface="Arial" panose="020B0604020202020204" pitchFamily="34" charset="0"/>
                        </a:rPr>
                        <a:t>2:20 - 3:00</a:t>
                      </a:r>
                      <a:endParaRPr lang="en-US" sz="1100">
                        <a:effectLst/>
                      </a:endParaRPr>
                    </a:p>
                  </a:txBody>
                  <a:tcPr marL="39377" marR="39377" marT="39377" marB="393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spcBef>
                          <a:spcPts val="0"/>
                        </a:spcBef>
                        <a:spcAft>
                          <a:spcPts val="0"/>
                        </a:spcAft>
                      </a:pPr>
                      <a:r>
                        <a:rPr lang="en-US" sz="700" b="0" i="0" u="none" strike="noStrike" dirty="0">
                          <a:solidFill>
                            <a:srgbClr val="000000"/>
                          </a:solidFill>
                          <a:effectLst/>
                          <a:latin typeface="Arial" panose="020B0604020202020204" pitchFamily="34" charset="0"/>
                        </a:rPr>
                        <a:t>Limited Choice/Snack</a:t>
                      </a:r>
                      <a:endParaRPr lang="en-US" sz="1100" dirty="0">
                        <a:effectLst/>
                      </a:endParaRPr>
                    </a:p>
                    <a:p>
                      <a:pPr algn="ctr" rtl="0" fontAlgn="t">
                        <a:spcBef>
                          <a:spcPts val="0"/>
                        </a:spcBef>
                        <a:spcAft>
                          <a:spcPts val="0"/>
                        </a:spcAft>
                      </a:pPr>
                      <a:r>
                        <a:rPr lang="en-US" sz="600" b="0" i="1" u="none" strike="noStrike" dirty="0">
                          <a:solidFill>
                            <a:srgbClr val="000000"/>
                          </a:solidFill>
                          <a:effectLst/>
                          <a:latin typeface="Arial" panose="020B0604020202020204" pitchFamily="34" charset="0"/>
                        </a:rPr>
                        <a:t>Para break 2:30 - 2:45</a:t>
                      </a:r>
                      <a:endParaRPr lang="en-US" sz="1100" dirty="0">
                        <a:effectLst/>
                      </a:endParaRPr>
                    </a:p>
                  </a:txBody>
                  <a:tcPr marL="39377" marR="39377" marT="39377" marB="393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25207047"/>
                  </a:ext>
                </a:extLst>
              </a:tr>
            </a:tbl>
          </a:graphicData>
        </a:graphic>
      </p:graphicFrame>
    </p:spTree>
    <p:extLst>
      <p:ext uri="{BB962C8B-B14F-4D97-AF65-F5344CB8AC3E}">
        <p14:creationId xmlns:p14="http://schemas.microsoft.com/office/powerpoint/2010/main" val="1636434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04B7F-2580-87B7-A2DF-A5183567C117}"/>
              </a:ext>
            </a:extLst>
          </p:cNvPr>
          <p:cNvSpPr>
            <a:spLocks noGrp="1" noRot="1" noMove="1" noResize="1" noEditPoints="1" noAdjustHandles="1" noChangeArrowheads="1" noChangeShapeType="1"/>
          </p:cNvSpPr>
          <p:nvPr>
            <p:ph type="title"/>
          </p:nvPr>
        </p:nvSpPr>
        <p:spPr/>
        <p:txBody>
          <a:bodyPr>
            <a:normAutofit fontScale="90000"/>
          </a:bodyPr>
          <a:lstStyle/>
          <a:p>
            <a:pPr algn="ctr"/>
            <a:r>
              <a:rPr lang="en-US" dirty="0"/>
              <a:t>Interest Areas in the Classroom</a:t>
            </a:r>
          </a:p>
        </p:txBody>
      </p:sp>
      <p:pic>
        <p:nvPicPr>
          <p:cNvPr id="4" name="Picture 3">
            <a:extLst>
              <a:ext uri="{FF2B5EF4-FFF2-40B4-BE49-F238E27FC236}">
                <a16:creationId xmlns:a16="http://schemas.microsoft.com/office/drawing/2014/main" id="{4BB76D26-AC9B-A874-A80B-53B6FDA5279E}"/>
              </a:ext>
            </a:extLst>
          </p:cNvPr>
          <p:cNvPicPr>
            <a:picLocks noChangeAspect="1"/>
          </p:cNvPicPr>
          <p:nvPr/>
        </p:nvPicPr>
        <p:blipFill>
          <a:blip r:embed="rId2"/>
          <a:stretch>
            <a:fillRect/>
          </a:stretch>
        </p:blipFill>
        <p:spPr>
          <a:xfrm>
            <a:off x="4288243" y="3099926"/>
            <a:ext cx="6059949" cy="3048264"/>
          </a:xfrm>
          <a:prstGeom prst="rect">
            <a:avLst/>
          </a:prstGeom>
        </p:spPr>
      </p:pic>
    </p:spTree>
    <p:extLst>
      <p:ext uri="{BB962C8B-B14F-4D97-AF65-F5344CB8AC3E}">
        <p14:creationId xmlns:p14="http://schemas.microsoft.com/office/powerpoint/2010/main" val="31381370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1B916BCB-384D-4A08-BEE7-8E8B4C216B7D}"/>
              </a:ext>
              <a:ext uri="{C183D7F6-B498-43B3-948B-1728B52AA6E4}">
                <adec:decorative xmlns:adec="http://schemas.microsoft.com/office/drawing/2017/decorative" val="1"/>
              </a:ext>
            </a:extLst>
          </p:cNvPr>
          <p:cNvSpPr/>
          <p:nvPr/>
        </p:nvSpPr>
        <p:spPr>
          <a:xfrm>
            <a:off x="652070" y="1714500"/>
            <a:ext cx="3429000" cy="34290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C6CC9A77-60CE-4D42-8E97-990157A99D3E}"/>
              </a:ext>
            </a:extLst>
          </p:cNvPr>
          <p:cNvSpPr>
            <a:spLocks noGrp="1"/>
          </p:cNvSpPr>
          <p:nvPr>
            <p:ph type="body" sz="quarter" idx="11"/>
          </p:nvPr>
        </p:nvSpPr>
        <p:spPr>
          <a:xfrm>
            <a:off x="4389120" y="1958784"/>
            <a:ext cx="6858000" cy="1982280"/>
          </a:xfrm>
        </p:spPr>
        <p:txBody>
          <a:bodyPr/>
          <a:lstStyle/>
          <a:p>
            <a:pPr marL="457200" marR="0">
              <a:lnSpc>
                <a:spcPct val="115000"/>
              </a:lnSpc>
              <a:spcBef>
                <a:spcPts val="0"/>
              </a:spcBef>
              <a:spcAft>
                <a:spcPts val="0"/>
              </a:spcAft>
            </a:pPr>
            <a:r>
              <a:rPr lang="en-US" sz="1800" dirty="0">
                <a:effectLst/>
                <a:latin typeface="Times New Roman" panose="02020603050405020304" pitchFamily="18" charset="0"/>
                <a:ea typeface="Arial" panose="020B0604020202020204" pitchFamily="34" charset="0"/>
              </a:rPr>
              <a:t> </a:t>
            </a:r>
            <a:endParaRPr lang="en-US" sz="1800" dirty="0">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800" u="none" strike="noStrike" dirty="0">
                <a:effectLst/>
                <a:latin typeface="Times New Roman" panose="02020603050405020304" pitchFamily="18" charset="0"/>
                <a:ea typeface="Arial" panose="020B0604020202020204" pitchFamily="34" charset="0"/>
              </a:rPr>
              <a:t>Daily Outdoor Time</a:t>
            </a:r>
          </a:p>
          <a:p>
            <a:pPr marL="342900" marR="0" lvl="0" indent="-342900">
              <a:lnSpc>
                <a:spcPct val="115000"/>
              </a:lnSpc>
              <a:spcBef>
                <a:spcPts val="0"/>
              </a:spcBef>
              <a:spcAft>
                <a:spcPts val="0"/>
              </a:spcAft>
              <a:buFont typeface="Arial" panose="020B0604020202020204" pitchFamily="34" charset="0"/>
              <a:buChar char="➔"/>
            </a:pPr>
            <a:endParaRPr lang="en-US" dirty="0">
              <a:latin typeface="Times New Roman" panose="02020603050405020304" pitchFamily="18" charset="0"/>
              <a:ea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800" u="none" strike="noStrike" dirty="0">
                <a:effectLst/>
                <a:latin typeface="Times New Roman" panose="02020603050405020304" pitchFamily="18" charset="0"/>
                <a:ea typeface="Arial" panose="020B0604020202020204" pitchFamily="34" charset="0"/>
              </a:rPr>
              <a:t>Make sure that your child is dressed appropriately for the weather. </a:t>
            </a:r>
            <a:endParaRPr lang="en-US" sz="1800" u="none" strike="noStrike" dirty="0">
              <a:effectLst/>
              <a:latin typeface="Arial" panose="020B0604020202020204" pitchFamily="34" charset="0"/>
              <a:ea typeface="Arial" panose="020B0604020202020204" pitchFamily="34" charset="0"/>
            </a:endParaRPr>
          </a:p>
          <a:p>
            <a:pPr algn="l">
              <a:lnSpc>
                <a:spcPts val="2800"/>
              </a:lnSpc>
            </a:pPr>
            <a:endParaRPr lang="en-US" sz="1800" dirty="0">
              <a:solidFill>
                <a:schemeClr val="bg1"/>
              </a:solidFill>
            </a:endParaRPr>
          </a:p>
        </p:txBody>
      </p:sp>
      <p:pic>
        <p:nvPicPr>
          <p:cNvPr id="8" name="Picture 7" descr="A group of kids playing in a playground&#10;&#10;Description automatically generated">
            <a:extLst>
              <a:ext uri="{FF2B5EF4-FFF2-40B4-BE49-F238E27FC236}">
                <a16:creationId xmlns:a16="http://schemas.microsoft.com/office/drawing/2014/main" id="{E6145D4E-D220-4039-9891-03E2E02EBC25}"/>
              </a:ext>
            </a:extLst>
          </p:cNvPr>
          <p:cNvPicPr/>
          <p:nvPr/>
        </p:nvPicPr>
        <p:blipFill>
          <a:blip r:embed="rId2"/>
          <a:stretch>
            <a:fillRect/>
          </a:stretch>
        </p:blipFill>
        <p:spPr>
          <a:xfrm>
            <a:off x="1461212" y="2598420"/>
            <a:ext cx="2018665" cy="1661160"/>
          </a:xfrm>
          <a:prstGeom prst="rect">
            <a:avLst/>
          </a:prstGeom>
        </p:spPr>
      </p:pic>
    </p:spTree>
    <p:extLst>
      <p:ext uri="{BB962C8B-B14F-4D97-AF65-F5344CB8AC3E}">
        <p14:creationId xmlns:p14="http://schemas.microsoft.com/office/powerpoint/2010/main" val="2600515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A4F2D27-80D1-43A4-B893-7086233F71D1}"/>
              </a:ext>
              <a:ext uri="{C183D7F6-B498-43B3-948B-1728B52AA6E4}">
                <adec:decorative xmlns:adec="http://schemas.microsoft.com/office/drawing/2017/decorative" val="1"/>
              </a:ext>
            </a:extLst>
          </p:cNvPr>
          <p:cNvSpPr/>
          <p:nvPr/>
        </p:nvSpPr>
        <p:spPr>
          <a:xfrm>
            <a:off x="646716" y="1714500"/>
            <a:ext cx="3429000" cy="3429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descr="Illustration of a ruler character ">
            <a:extLst>
              <a:ext uri="{FF2B5EF4-FFF2-40B4-BE49-F238E27FC236}">
                <a16:creationId xmlns:a16="http://schemas.microsoft.com/office/drawing/2014/main" id="{4B6C31E8-1BAB-42D1-B428-60F38E95BF1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0423556" flipH="1">
            <a:off x="900791" y="3052708"/>
            <a:ext cx="3041146" cy="964260"/>
          </a:xfrm>
          <a:prstGeom prst="rect">
            <a:avLst/>
          </a:prstGeom>
        </p:spPr>
      </p:pic>
      <p:sp>
        <p:nvSpPr>
          <p:cNvPr id="5" name="Text Placeholder 4">
            <a:extLst>
              <a:ext uri="{FF2B5EF4-FFF2-40B4-BE49-F238E27FC236}">
                <a16:creationId xmlns:a16="http://schemas.microsoft.com/office/drawing/2014/main" id="{3562FEA6-8248-4738-93E1-2DBD6D4DB684}"/>
              </a:ext>
            </a:extLst>
          </p:cNvPr>
          <p:cNvSpPr>
            <a:spLocks noGrp="1"/>
          </p:cNvSpPr>
          <p:nvPr>
            <p:ph type="body" sz="quarter" idx="11"/>
          </p:nvPr>
        </p:nvSpPr>
        <p:spPr>
          <a:xfrm>
            <a:off x="4590288" y="2525649"/>
            <a:ext cx="6858000" cy="1003935"/>
          </a:xfrm>
        </p:spPr>
        <p:txBody>
          <a:bodyPr>
            <a:normAutofit/>
          </a:bodyPr>
          <a:lstStyle/>
          <a:p>
            <a:pPr marL="285750" indent="-285750">
              <a:buFont typeface="Wingdings" panose="05000000000000000000" pitchFamily="2" charset="2"/>
              <a:buChar char="Ø"/>
            </a:pPr>
            <a:r>
              <a:rPr lang="en-US" sz="1800" u="none" strike="noStrike" dirty="0">
                <a:effectLst/>
                <a:latin typeface="Times New Roman" panose="02020603050405020304" pitchFamily="18" charset="0"/>
                <a:ea typeface="Arial" panose="020B0604020202020204" pitchFamily="34" charset="0"/>
              </a:rPr>
              <a:t>Family Style Eating- Breakfast and Lunch are eaten in the classroom as a class.</a:t>
            </a:r>
          </a:p>
          <a:p>
            <a:pPr marL="285750" indent="-285750">
              <a:buFont typeface="Wingdings" panose="05000000000000000000" pitchFamily="2" charset="2"/>
              <a:buChar char="Ø"/>
            </a:pPr>
            <a:r>
              <a:rPr lang="en-US" dirty="0">
                <a:latin typeface="Times New Roman" panose="02020603050405020304" pitchFamily="18" charset="0"/>
                <a:ea typeface="Arial" panose="020B0604020202020204" pitchFamily="34" charset="0"/>
              </a:rPr>
              <a:t>Menus are posted monthly</a:t>
            </a:r>
            <a:endParaRPr lang="en-US" sz="1800" u="none" strike="noStrike" dirty="0">
              <a:effectLst/>
              <a:latin typeface="Arial" panose="020B0604020202020204" pitchFamily="34" charset="0"/>
              <a:ea typeface="Arial" panose="020B0604020202020204" pitchFamily="34" charset="0"/>
            </a:endParaRPr>
          </a:p>
          <a:p>
            <a:endParaRPr lang="en-US" dirty="0"/>
          </a:p>
        </p:txBody>
      </p:sp>
      <p:pic>
        <p:nvPicPr>
          <p:cNvPr id="8" name="Picture 7" descr="A lunch tray with food on it&#10;&#10;Description automatically generated">
            <a:extLst>
              <a:ext uri="{FF2B5EF4-FFF2-40B4-BE49-F238E27FC236}">
                <a16:creationId xmlns:a16="http://schemas.microsoft.com/office/drawing/2014/main" id="{B040CC46-1BA8-41CC-87E7-A1CEE44675E9}"/>
              </a:ext>
            </a:extLst>
          </p:cNvPr>
          <p:cNvPicPr/>
          <p:nvPr/>
        </p:nvPicPr>
        <p:blipFill>
          <a:blip r:embed="rId4"/>
          <a:stretch>
            <a:fillRect/>
          </a:stretch>
        </p:blipFill>
        <p:spPr>
          <a:xfrm>
            <a:off x="6255067" y="98679"/>
            <a:ext cx="2425065" cy="1924050"/>
          </a:xfrm>
          <a:prstGeom prst="rect">
            <a:avLst/>
          </a:prstGeom>
        </p:spPr>
      </p:pic>
    </p:spTree>
    <p:extLst>
      <p:ext uri="{BB962C8B-B14F-4D97-AF65-F5344CB8AC3E}">
        <p14:creationId xmlns:p14="http://schemas.microsoft.com/office/powerpoint/2010/main" val="24586985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530CC-3F4D-1CE2-307F-C6489724404B}"/>
              </a:ext>
            </a:extLst>
          </p:cNvPr>
          <p:cNvSpPr>
            <a:spLocks noGrp="1"/>
          </p:cNvSpPr>
          <p:nvPr>
            <p:ph type="title"/>
          </p:nvPr>
        </p:nvSpPr>
        <p:spPr>
          <a:xfrm>
            <a:off x="2423586" y="740833"/>
            <a:ext cx="8788496" cy="653547"/>
          </a:xfrm>
        </p:spPr>
        <p:txBody>
          <a:bodyPr>
            <a:noAutofit/>
          </a:bodyPr>
          <a:lstStyle/>
          <a:p>
            <a:r>
              <a:rPr lang="en-US" b="0" i="0" u="none" strike="noStrike" dirty="0">
                <a:solidFill>
                  <a:srgbClr val="00FF00"/>
                </a:solidFill>
                <a:effectLst/>
                <a:latin typeface="Sorts Mill Goudy"/>
              </a:rPr>
              <a:t>Children’s Birthday Acknowledgements </a:t>
            </a:r>
            <a:endParaRPr lang="en-US" dirty="0">
              <a:solidFill>
                <a:srgbClr val="00FF00"/>
              </a:solidFill>
            </a:endParaRPr>
          </a:p>
        </p:txBody>
      </p:sp>
      <p:sp>
        <p:nvSpPr>
          <p:cNvPr id="3" name="Text Placeholder 2">
            <a:extLst>
              <a:ext uri="{FF2B5EF4-FFF2-40B4-BE49-F238E27FC236}">
                <a16:creationId xmlns:a16="http://schemas.microsoft.com/office/drawing/2014/main" id="{95406838-7039-FF02-FCEC-08F556B8145D}"/>
              </a:ext>
            </a:extLst>
          </p:cNvPr>
          <p:cNvSpPr>
            <a:spLocks noGrp="1"/>
          </p:cNvSpPr>
          <p:nvPr>
            <p:ph type="body" sz="quarter" idx="11"/>
          </p:nvPr>
        </p:nvSpPr>
        <p:spPr>
          <a:xfrm>
            <a:off x="2423586" y="1618575"/>
            <a:ext cx="6858000" cy="4233672"/>
          </a:xfrm>
        </p:spPr>
        <p:txBody>
          <a:bodyPr/>
          <a:lstStyle/>
          <a:p>
            <a:pPr rtl="0">
              <a:spcBef>
                <a:spcPts val="0"/>
              </a:spcBef>
              <a:spcAft>
                <a:spcPts val="0"/>
              </a:spcAft>
            </a:pPr>
            <a:r>
              <a:rPr lang="en-US" sz="1800" b="0" i="0" u="none" strike="noStrike" dirty="0">
                <a:solidFill>
                  <a:srgbClr val="000000"/>
                </a:solidFill>
                <a:effectLst/>
                <a:latin typeface="Avenir"/>
              </a:rPr>
              <a:t>We honor children and we acknowledge them on their special day.</a:t>
            </a:r>
          </a:p>
          <a:p>
            <a:pPr rtl="0">
              <a:spcBef>
                <a:spcPts val="0"/>
              </a:spcBef>
              <a:spcAft>
                <a:spcPts val="0"/>
              </a:spcAft>
            </a:pPr>
            <a:endParaRPr lang="en-US" b="0" dirty="0">
              <a:effectLst/>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venir"/>
              </a:rPr>
              <a:t>How can we honor each child?</a:t>
            </a:r>
            <a:endParaRPr lang="en-US" sz="1800" b="0" i="0" u="none" strike="noStrike" dirty="0">
              <a:solidFill>
                <a:srgbClr val="8FA3A3"/>
              </a:solidFill>
              <a:effectLst/>
              <a:latin typeface="Arial" panose="020B0604020202020204" pitchFamily="34" charset="0"/>
            </a:endParaRPr>
          </a:p>
          <a:p>
            <a:pPr marL="742950" indent="-285750" rtl="0">
              <a:spcBef>
                <a:spcPts val="0"/>
              </a:spcBef>
              <a:spcAft>
                <a:spcPts val="0"/>
              </a:spcAft>
              <a:buFont typeface="Arial" panose="020B0604020202020204" pitchFamily="34" charset="0"/>
              <a:buChar char="•"/>
            </a:pPr>
            <a:r>
              <a:rPr lang="en-US" sz="1800" b="0" i="0" u="none" strike="noStrike" dirty="0">
                <a:solidFill>
                  <a:srgbClr val="000000"/>
                </a:solidFill>
                <a:effectLst/>
                <a:latin typeface="Avenir"/>
              </a:rPr>
              <a:t>Have them walk around a premade sun based on their age</a:t>
            </a:r>
          </a:p>
          <a:p>
            <a:pPr marL="742950" indent="-285750" rtl="0">
              <a:spcBef>
                <a:spcPts val="0"/>
              </a:spcBef>
              <a:spcAft>
                <a:spcPts val="0"/>
              </a:spcAft>
              <a:buFont typeface="Arial" panose="020B0604020202020204" pitchFamily="34" charset="0"/>
              <a:buChar char="•"/>
            </a:pPr>
            <a:r>
              <a:rPr lang="en-US" sz="1800" b="0" i="0" u="none" strike="noStrike" dirty="0">
                <a:solidFill>
                  <a:srgbClr val="000000"/>
                </a:solidFill>
                <a:effectLst/>
                <a:latin typeface="Avenir"/>
              </a:rPr>
              <a:t>Give the child a special job, let him/her select the story of	the day</a:t>
            </a:r>
            <a:endParaRPr lang="en-US" dirty="0"/>
          </a:p>
          <a:p>
            <a:pPr marL="742950" indent="-285750" rtl="0">
              <a:spcBef>
                <a:spcPts val="0"/>
              </a:spcBef>
              <a:spcAft>
                <a:spcPts val="0"/>
              </a:spcAft>
              <a:buFont typeface="Arial" panose="020B0604020202020204" pitchFamily="34" charset="0"/>
              <a:buChar char="•"/>
            </a:pPr>
            <a:r>
              <a:rPr lang="en-US" sz="1800" b="0" i="0" u="none" strike="noStrike" dirty="0">
                <a:solidFill>
                  <a:srgbClr val="000000"/>
                </a:solidFill>
                <a:effectLst/>
                <a:latin typeface="Avenir"/>
              </a:rPr>
              <a:t>Let the child have show and tell where he/she shares a 	favorite toy/object</a:t>
            </a:r>
            <a:endParaRPr lang="en-US" dirty="0"/>
          </a:p>
          <a:p>
            <a:pPr marL="742950" indent="-285750" rtl="0">
              <a:spcBef>
                <a:spcPts val="0"/>
              </a:spcBef>
              <a:spcAft>
                <a:spcPts val="0"/>
              </a:spcAft>
              <a:buFont typeface="Arial" panose="020B0604020202020204" pitchFamily="34" charset="0"/>
              <a:buChar char="•"/>
            </a:pPr>
            <a:r>
              <a:rPr lang="en-US" sz="1800" b="0" i="0" u="none" strike="noStrike" dirty="0">
                <a:solidFill>
                  <a:srgbClr val="000000"/>
                </a:solidFill>
                <a:effectLst/>
                <a:latin typeface="Avenir"/>
              </a:rPr>
              <a:t>Make the announcement on the PA system</a:t>
            </a:r>
            <a:endParaRPr lang="en-US" dirty="0"/>
          </a:p>
          <a:p>
            <a:pPr marL="742950" indent="-285750" rtl="0">
              <a:spcBef>
                <a:spcPts val="0"/>
              </a:spcBef>
              <a:spcAft>
                <a:spcPts val="0"/>
              </a:spcAft>
              <a:buFont typeface="Arial" panose="020B0604020202020204" pitchFamily="34" charset="0"/>
              <a:buChar char="•"/>
            </a:pPr>
            <a:r>
              <a:rPr lang="en-US" sz="1800" b="0" i="0" u="none" strike="noStrike" dirty="0">
                <a:solidFill>
                  <a:srgbClr val="000000"/>
                </a:solidFill>
                <a:effectLst/>
                <a:latin typeface="Avenir"/>
              </a:rPr>
              <a:t>Make a healthy approved snack together</a:t>
            </a:r>
            <a:r>
              <a:rPr lang="en-US" dirty="0"/>
              <a:t> </a:t>
            </a:r>
          </a:p>
          <a:p>
            <a:pPr marL="742950" indent="-285750" rtl="0">
              <a:spcBef>
                <a:spcPts val="0"/>
              </a:spcBef>
              <a:spcAft>
                <a:spcPts val="0"/>
              </a:spcAft>
              <a:buFont typeface="Arial" panose="020B0604020202020204" pitchFamily="34" charset="0"/>
              <a:buChar char="•"/>
            </a:pPr>
            <a:r>
              <a:rPr lang="en-US" sz="1800" b="0" i="0" u="none" strike="noStrike" dirty="0">
                <a:solidFill>
                  <a:srgbClr val="000000"/>
                </a:solidFill>
                <a:effectLst/>
                <a:latin typeface="Avenir"/>
              </a:rPr>
              <a:t>We do not bring in outside food for parties, cakes, ice cream, candy, goodie bags (whether food or not).</a:t>
            </a:r>
            <a:endParaRPr lang="en-US" sz="1800" b="0" i="0" u="none" strike="noStrike" dirty="0">
              <a:solidFill>
                <a:srgbClr val="8FA3A3"/>
              </a:solidFill>
              <a:effectLst/>
              <a:latin typeface="Arial" panose="020B0604020202020204" pitchFamily="34" charset="0"/>
            </a:endParaRPr>
          </a:p>
          <a:p>
            <a:r>
              <a:rPr lang="en-US" b="0" dirty="0">
                <a:effectLst/>
              </a:rPr>
              <a:t>                                                                                                                                           </a:t>
            </a:r>
            <a:br>
              <a:rPr lang="en-US" b="0" dirty="0">
                <a:effectLst/>
              </a:rPr>
            </a:br>
            <a:endParaRPr lang="en-US" dirty="0"/>
          </a:p>
        </p:txBody>
      </p:sp>
    </p:spTree>
    <p:extLst>
      <p:ext uri="{BB962C8B-B14F-4D97-AF65-F5344CB8AC3E}">
        <p14:creationId xmlns:p14="http://schemas.microsoft.com/office/powerpoint/2010/main" val="1515899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96520-2640-4559-BAB1-ADE3A7386530}"/>
              </a:ext>
            </a:extLst>
          </p:cNvPr>
          <p:cNvSpPr>
            <a:spLocks noGrp="1"/>
          </p:cNvSpPr>
          <p:nvPr>
            <p:ph type="title"/>
          </p:nvPr>
        </p:nvSpPr>
        <p:spPr/>
        <p:txBody>
          <a:bodyPr/>
          <a:lstStyle/>
          <a:p>
            <a:pPr algn="ctr"/>
            <a:r>
              <a:rPr lang="en-US" dirty="0"/>
              <a:t>Welcome </a:t>
            </a:r>
            <a:br>
              <a:rPr lang="en-US" dirty="0"/>
            </a:br>
            <a:r>
              <a:rPr lang="en-US" dirty="0"/>
              <a:t>Parents and Families!</a:t>
            </a:r>
          </a:p>
        </p:txBody>
      </p:sp>
      <p:sp>
        <p:nvSpPr>
          <p:cNvPr id="15" name="Freeform: Shape 14">
            <a:extLst>
              <a:ext uri="{FF2B5EF4-FFF2-40B4-BE49-F238E27FC236}">
                <a16:creationId xmlns:a16="http://schemas.microsoft.com/office/drawing/2014/main" id="{155DC304-4CC2-4AA6-99F0-241F19673CE7}"/>
              </a:ext>
              <a:ext uri="{C183D7F6-B498-43B3-948B-1728B52AA6E4}">
                <adec:decorative xmlns:adec="http://schemas.microsoft.com/office/drawing/2017/decorative" val="1"/>
              </a:ext>
            </a:extLst>
          </p:cNvPr>
          <p:cNvSpPr/>
          <p:nvPr/>
        </p:nvSpPr>
        <p:spPr>
          <a:xfrm>
            <a:off x="8279457" y="0"/>
            <a:ext cx="3981702" cy="6858000"/>
          </a:xfrm>
          <a:custGeom>
            <a:avLst/>
            <a:gdLst>
              <a:gd name="connsiteX0" fmla="*/ 2056998 w 4367464"/>
              <a:gd name="connsiteY0" fmla="*/ 0 h 6858000"/>
              <a:gd name="connsiteX1" fmla="*/ 4367464 w 4367464"/>
              <a:gd name="connsiteY1" fmla="*/ 0 h 6858000"/>
              <a:gd name="connsiteX2" fmla="*/ 4367464 w 4367464"/>
              <a:gd name="connsiteY2" fmla="*/ 6858000 h 6858000"/>
              <a:gd name="connsiteX3" fmla="*/ 2783919 w 4367464"/>
              <a:gd name="connsiteY3" fmla="*/ 6858000 h 6858000"/>
              <a:gd name="connsiteX4" fmla="*/ 2752534 w 4367464"/>
              <a:gd name="connsiteY4" fmla="*/ 6850757 h 6858000"/>
              <a:gd name="connsiteX5" fmla="*/ 0 w 4367464"/>
              <a:gd name="connsiteY5" fmla="*/ 3296654 h 6858000"/>
              <a:gd name="connsiteX6" fmla="*/ 1920467 w 4367464"/>
              <a:gd name="connsiteY6" fmla="*/ 69927 h 6858000"/>
              <a:gd name="connsiteX0" fmla="*/ 2056998 w 4367464"/>
              <a:gd name="connsiteY0" fmla="*/ 0 h 6858000"/>
              <a:gd name="connsiteX1" fmla="*/ 4367464 w 4367464"/>
              <a:gd name="connsiteY1" fmla="*/ 0 h 6858000"/>
              <a:gd name="connsiteX2" fmla="*/ 3981702 w 4367464"/>
              <a:gd name="connsiteY2" fmla="*/ 6843712 h 6858000"/>
              <a:gd name="connsiteX3" fmla="*/ 2783919 w 4367464"/>
              <a:gd name="connsiteY3" fmla="*/ 6858000 h 6858000"/>
              <a:gd name="connsiteX4" fmla="*/ 2752534 w 4367464"/>
              <a:gd name="connsiteY4" fmla="*/ 6850757 h 6858000"/>
              <a:gd name="connsiteX5" fmla="*/ 0 w 4367464"/>
              <a:gd name="connsiteY5" fmla="*/ 3296654 h 6858000"/>
              <a:gd name="connsiteX6" fmla="*/ 1920467 w 4367464"/>
              <a:gd name="connsiteY6" fmla="*/ 69927 h 6858000"/>
              <a:gd name="connsiteX7" fmla="*/ 2056998 w 4367464"/>
              <a:gd name="connsiteY7" fmla="*/ 0 h 6858000"/>
              <a:gd name="connsiteX0" fmla="*/ 2056998 w 3981702"/>
              <a:gd name="connsiteY0" fmla="*/ 28575 h 6886575"/>
              <a:gd name="connsiteX1" fmla="*/ 3881689 w 3981702"/>
              <a:gd name="connsiteY1" fmla="*/ 0 h 6886575"/>
              <a:gd name="connsiteX2" fmla="*/ 3981702 w 3981702"/>
              <a:gd name="connsiteY2" fmla="*/ 6872287 h 6886575"/>
              <a:gd name="connsiteX3" fmla="*/ 2783919 w 3981702"/>
              <a:gd name="connsiteY3" fmla="*/ 6886575 h 6886575"/>
              <a:gd name="connsiteX4" fmla="*/ 2752534 w 3981702"/>
              <a:gd name="connsiteY4" fmla="*/ 6879332 h 6886575"/>
              <a:gd name="connsiteX5" fmla="*/ 0 w 3981702"/>
              <a:gd name="connsiteY5" fmla="*/ 3325229 h 6886575"/>
              <a:gd name="connsiteX6" fmla="*/ 1920467 w 3981702"/>
              <a:gd name="connsiteY6" fmla="*/ 98502 h 6886575"/>
              <a:gd name="connsiteX7" fmla="*/ 2056998 w 3981702"/>
              <a:gd name="connsiteY7" fmla="*/ 28575 h 6886575"/>
              <a:gd name="connsiteX0" fmla="*/ 2056998 w 3981702"/>
              <a:gd name="connsiteY0" fmla="*/ 14287 h 6872287"/>
              <a:gd name="connsiteX1" fmla="*/ 3967414 w 3981702"/>
              <a:gd name="connsiteY1" fmla="*/ 0 h 6872287"/>
              <a:gd name="connsiteX2" fmla="*/ 3981702 w 3981702"/>
              <a:gd name="connsiteY2" fmla="*/ 6857999 h 6872287"/>
              <a:gd name="connsiteX3" fmla="*/ 2783919 w 3981702"/>
              <a:gd name="connsiteY3" fmla="*/ 6872287 h 6872287"/>
              <a:gd name="connsiteX4" fmla="*/ 2752534 w 3981702"/>
              <a:gd name="connsiteY4" fmla="*/ 6865044 h 6872287"/>
              <a:gd name="connsiteX5" fmla="*/ 0 w 3981702"/>
              <a:gd name="connsiteY5" fmla="*/ 3310941 h 6872287"/>
              <a:gd name="connsiteX6" fmla="*/ 1920467 w 3981702"/>
              <a:gd name="connsiteY6" fmla="*/ 84214 h 6872287"/>
              <a:gd name="connsiteX7" fmla="*/ 2056998 w 3981702"/>
              <a:gd name="connsiteY7" fmla="*/ 14287 h 6872287"/>
              <a:gd name="connsiteX0" fmla="*/ 2056998 w 4039095"/>
              <a:gd name="connsiteY0" fmla="*/ 14287 h 6872287"/>
              <a:gd name="connsiteX1" fmla="*/ 4038852 w 4039095"/>
              <a:gd name="connsiteY1" fmla="*/ 0 h 6872287"/>
              <a:gd name="connsiteX2" fmla="*/ 3981702 w 4039095"/>
              <a:gd name="connsiteY2" fmla="*/ 6857999 h 6872287"/>
              <a:gd name="connsiteX3" fmla="*/ 2783919 w 4039095"/>
              <a:gd name="connsiteY3" fmla="*/ 6872287 h 6872287"/>
              <a:gd name="connsiteX4" fmla="*/ 2752534 w 4039095"/>
              <a:gd name="connsiteY4" fmla="*/ 6865044 h 6872287"/>
              <a:gd name="connsiteX5" fmla="*/ 0 w 4039095"/>
              <a:gd name="connsiteY5" fmla="*/ 3310941 h 6872287"/>
              <a:gd name="connsiteX6" fmla="*/ 1920467 w 4039095"/>
              <a:gd name="connsiteY6" fmla="*/ 84214 h 6872287"/>
              <a:gd name="connsiteX7" fmla="*/ 2056998 w 4039095"/>
              <a:gd name="connsiteY7" fmla="*/ 14287 h 6872287"/>
              <a:gd name="connsiteX0" fmla="*/ 2056998 w 3981702"/>
              <a:gd name="connsiteY0" fmla="*/ 0 h 6858000"/>
              <a:gd name="connsiteX1" fmla="*/ 3953127 w 3981702"/>
              <a:gd name="connsiteY1" fmla="*/ 0 h 6858000"/>
              <a:gd name="connsiteX2" fmla="*/ 3981702 w 3981702"/>
              <a:gd name="connsiteY2" fmla="*/ 6843712 h 6858000"/>
              <a:gd name="connsiteX3" fmla="*/ 2783919 w 3981702"/>
              <a:gd name="connsiteY3" fmla="*/ 6858000 h 6858000"/>
              <a:gd name="connsiteX4" fmla="*/ 2752534 w 3981702"/>
              <a:gd name="connsiteY4" fmla="*/ 6850757 h 6858000"/>
              <a:gd name="connsiteX5" fmla="*/ 0 w 3981702"/>
              <a:gd name="connsiteY5" fmla="*/ 3296654 h 6858000"/>
              <a:gd name="connsiteX6" fmla="*/ 1920467 w 3981702"/>
              <a:gd name="connsiteY6" fmla="*/ 69927 h 6858000"/>
              <a:gd name="connsiteX7" fmla="*/ 2056998 w 3981702"/>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81702" h="6858000">
                <a:moveTo>
                  <a:pt x="2056998" y="0"/>
                </a:moveTo>
                <a:lnTo>
                  <a:pt x="3953127" y="0"/>
                </a:lnTo>
                <a:cubicBezTo>
                  <a:pt x="3957890" y="2286000"/>
                  <a:pt x="3976939" y="4557712"/>
                  <a:pt x="3981702" y="6843712"/>
                </a:cubicBezTo>
                <a:lnTo>
                  <a:pt x="2783919" y="6858000"/>
                </a:lnTo>
                <a:lnTo>
                  <a:pt x="2752534" y="6850757"/>
                </a:lnTo>
                <a:cubicBezTo>
                  <a:pt x="1169639" y="6443496"/>
                  <a:pt x="0" y="5006667"/>
                  <a:pt x="0" y="3296654"/>
                </a:cubicBezTo>
                <a:cubicBezTo>
                  <a:pt x="0" y="1903310"/>
                  <a:pt x="776551" y="691340"/>
                  <a:pt x="1920467" y="69927"/>
                </a:cubicBezTo>
                <a:lnTo>
                  <a:pt x="2056998"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Graphic 9" descr="Illustration of a blue bag of school supplies character ">
            <a:extLst>
              <a:ext uri="{FF2B5EF4-FFF2-40B4-BE49-F238E27FC236}">
                <a16:creationId xmlns:a16="http://schemas.microsoft.com/office/drawing/2014/main" id="{6F5EC1ED-E527-4E5A-A0D8-3D0719060D1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548159" y="2203704"/>
            <a:ext cx="3444298" cy="2422061"/>
          </a:xfrm>
          <a:prstGeom prst="rect">
            <a:avLst/>
          </a:prstGeom>
        </p:spPr>
      </p:pic>
      <p:sp>
        <p:nvSpPr>
          <p:cNvPr id="3" name="Rectangle 2">
            <a:extLst>
              <a:ext uri="{FF2B5EF4-FFF2-40B4-BE49-F238E27FC236}">
                <a16:creationId xmlns:a16="http://schemas.microsoft.com/office/drawing/2014/main" id="{67CC31AF-1FB6-4BD1-9A9E-0D637D6369A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3">
            <a:extLst>
              <a:ext uri="{FF2B5EF4-FFF2-40B4-BE49-F238E27FC236}">
                <a16:creationId xmlns:a16="http://schemas.microsoft.com/office/drawing/2014/main" id="{C582B456-9D93-44C2-89DB-05ADBDF46559}"/>
              </a:ext>
            </a:extLst>
          </p:cNvPr>
          <p:cNvSpPr>
            <a:spLocks noChangeArrowheads="1"/>
          </p:cNvSpPr>
          <p:nvPr/>
        </p:nvSpPr>
        <p:spPr bwMode="auto">
          <a:xfrm>
            <a:off x="1628381" y="3702867"/>
            <a:ext cx="5360894"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00B0F0"/>
                </a:solidFill>
                <a:effectLst/>
                <a:latin typeface="Times New Roman" panose="02020603050405020304" pitchFamily="18" charset="0"/>
                <a:ea typeface="Arial" panose="020B0604020202020204" pitchFamily="34" charset="0"/>
                <a:cs typeface="Times New Roman" panose="02020603050405020304" pitchFamily="18" charset="0"/>
              </a:rPr>
              <a:t>First Day of School Checklist</a:t>
            </a:r>
            <a:r>
              <a:rPr kumimoji="0" lang="en-US" altLang="en-US" sz="2800" b="0" i="0" u="none" strike="noStrike" cap="none" normalizeH="0" baseline="0" dirty="0">
                <a:ln>
                  <a:noFill/>
                </a:ln>
                <a:solidFill>
                  <a:srgbClr val="00B0F0"/>
                </a:solidFill>
                <a:effectLst/>
                <a:latin typeface="Times New Roman" panose="02020603050405020304" pitchFamily="18" charset="0"/>
                <a:ea typeface="Arial" panose="020B0604020202020204" pitchFamily="34" charset="0"/>
                <a:cs typeface="Times New Roman" panose="02020603050405020304" pitchFamily="18" charset="0"/>
              </a:rPr>
              <a:t>  </a:t>
            </a:r>
            <a:endParaRPr kumimoji="0" lang="en-US" altLang="en-US" sz="2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Complete Emergency Contact(s)/Pick Up Form (Children cannot be dropped off at the school if we do not have thi</a:t>
            </a:r>
            <a:r>
              <a:rPr lang="en-US" altLang="en-US" sz="1600" dirty="0">
                <a:latin typeface="Times New Roman" panose="02020603050405020304" pitchFamily="18" charset="0"/>
                <a:ea typeface="Arial" panose="020B0604020202020204" pitchFamily="34" charset="0"/>
                <a:cs typeface="Times New Roman" panose="02020603050405020304" pitchFamily="18" charset="0"/>
              </a:rPr>
              <a:t>s form.)</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Include your email address(es) on the Emergency </a:t>
            </a:r>
            <a:r>
              <a:rPr lang="en-US" altLang="en-US" sz="1600" dirty="0">
                <a:latin typeface="Times New Roman" panose="02020603050405020304" pitchFamily="18" charset="0"/>
                <a:cs typeface="Times New Roman" panose="02020603050405020304" pitchFamily="18" charset="0"/>
              </a:rPr>
              <a:t>Form.</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Change of clothes</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Crib sheet, blanket, and pillow for rest time</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Pull-ups and wipes for potty training if needed</a:t>
            </a:r>
          </a:p>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sz="1600" dirty="0">
                <a:latin typeface="Times New Roman" panose="02020603050405020304" pitchFamily="18" charset="0"/>
                <a:cs typeface="Times New Roman" panose="02020603050405020304" pitchFamily="18" charset="0"/>
              </a:rPr>
              <a:t>Full School Supply List is on our Website</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pic>
        <p:nvPicPr>
          <p:cNvPr id="13" name="Picture 4" descr="A clipboard with a pencil and checklist&#10;&#10;Description automatically generated">
            <a:extLst>
              <a:ext uri="{FF2B5EF4-FFF2-40B4-BE49-F238E27FC236}">
                <a16:creationId xmlns:a16="http://schemas.microsoft.com/office/drawing/2014/main" id="{9F39D91A-313A-467F-BBA4-1BA18689F5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9090" y="2347580"/>
            <a:ext cx="1801278" cy="1310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1952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320B1-7B56-C992-6843-F904BA0004F9}"/>
              </a:ext>
            </a:extLst>
          </p:cNvPr>
          <p:cNvSpPr>
            <a:spLocks noGrp="1"/>
          </p:cNvSpPr>
          <p:nvPr>
            <p:ph type="title"/>
          </p:nvPr>
        </p:nvSpPr>
        <p:spPr>
          <a:xfrm>
            <a:off x="1346816" y="724462"/>
            <a:ext cx="6857999" cy="653547"/>
          </a:xfrm>
        </p:spPr>
        <p:txBody>
          <a:bodyPr>
            <a:normAutofit fontScale="90000"/>
          </a:bodyPr>
          <a:lstStyle/>
          <a:p>
            <a:r>
              <a:rPr lang="en-US" sz="3600" b="0" i="0" u="none" strike="noStrike" dirty="0">
                <a:solidFill>
                  <a:schemeClr val="accent3">
                    <a:lumMod val="60000"/>
                    <a:lumOff val="40000"/>
                  </a:schemeClr>
                </a:solidFill>
                <a:effectLst/>
                <a:latin typeface="Sorts Mill Goudy"/>
              </a:rPr>
              <a:t>Holidays: Education vs. Celebration</a:t>
            </a:r>
            <a:endParaRPr lang="en-US" sz="3600" dirty="0">
              <a:solidFill>
                <a:schemeClr val="accent3">
                  <a:lumMod val="60000"/>
                  <a:lumOff val="40000"/>
                </a:schemeClr>
              </a:solidFill>
            </a:endParaRPr>
          </a:p>
        </p:txBody>
      </p:sp>
      <p:sp>
        <p:nvSpPr>
          <p:cNvPr id="3" name="Text Placeholder 2">
            <a:extLst>
              <a:ext uri="{FF2B5EF4-FFF2-40B4-BE49-F238E27FC236}">
                <a16:creationId xmlns:a16="http://schemas.microsoft.com/office/drawing/2014/main" id="{346A93D4-AE87-182B-9F89-48496F9D1CDC}"/>
              </a:ext>
            </a:extLst>
          </p:cNvPr>
          <p:cNvSpPr>
            <a:spLocks noGrp="1"/>
          </p:cNvSpPr>
          <p:nvPr>
            <p:ph type="body" sz="quarter" idx="11"/>
          </p:nvPr>
        </p:nvSpPr>
        <p:spPr>
          <a:xfrm>
            <a:off x="1517733" y="1738216"/>
            <a:ext cx="6858000" cy="4233672"/>
          </a:xfrm>
        </p:spPr>
        <p:txBody>
          <a:bodyPr>
            <a:normAutofit lnSpcReduction="10000"/>
          </a:bodyPr>
          <a:lstStyle/>
          <a:p>
            <a:pPr rtl="0">
              <a:spcBef>
                <a:spcPts val="1000"/>
              </a:spcBef>
              <a:spcAft>
                <a:spcPts val="0"/>
              </a:spcAft>
            </a:pPr>
            <a:r>
              <a:rPr lang="en-US" sz="1800" b="0" i="0" u="none" strike="noStrike" dirty="0">
                <a:solidFill>
                  <a:srgbClr val="000000"/>
                </a:solidFill>
                <a:effectLst/>
                <a:latin typeface="Avenir"/>
              </a:rPr>
              <a:t>Our mission and vision is one of diversity, equity, and inclusion.</a:t>
            </a:r>
            <a:endParaRPr lang="en-US" b="0" dirty="0">
              <a:effectLst/>
            </a:endParaRPr>
          </a:p>
          <a:p>
            <a:pPr rtl="0" fontAlgn="base">
              <a:spcBef>
                <a:spcPts val="1000"/>
              </a:spcBef>
              <a:spcAft>
                <a:spcPts val="0"/>
              </a:spcAft>
              <a:buFont typeface="Arial" panose="020B0604020202020204" pitchFamily="34" charset="0"/>
              <a:buChar char="•"/>
            </a:pPr>
            <a:r>
              <a:rPr lang="en-US" sz="1800" b="0" i="0" u="none" strike="noStrike" dirty="0">
                <a:solidFill>
                  <a:srgbClr val="000000"/>
                </a:solidFill>
                <a:effectLst/>
                <a:latin typeface="Avenir"/>
              </a:rPr>
              <a:t>Every teacher will have a form or survey for families to complete to get to know their children and families.</a:t>
            </a:r>
          </a:p>
          <a:p>
            <a:pPr rtl="0" fontAlgn="base">
              <a:spcBef>
                <a:spcPts val="1000"/>
              </a:spcBef>
              <a:spcAft>
                <a:spcPts val="0"/>
              </a:spcAft>
              <a:buFont typeface="Arial" panose="020B0604020202020204" pitchFamily="34" charset="0"/>
              <a:buChar char="•"/>
            </a:pPr>
            <a:endParaRPr lang="en-US" sz="1800" b="0" i="0" u="none" strike="noStrike" dirty="0">
              <a:solidFill>
                <a:srgbClr val="8FA3A3"/>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venir"/>
              </a:rPr>
              <a:t>We do not celebrate holidays, but we educate our children about various holidays - even when everyone in the classroom celebrates the same holidays.</a:t>
            </a:r>
          </a:p>
          <a:p>
            <a:pPr rtl="0" fontAlgn="base">
              <a:spcBef>
                <a:spcPts val="0"/>
              </a:spcBef>
              <a:spcAft>
                <a:spcPts val="0"/>
              </a:spcAft>
              <a:buFont typeface="Arial" panose="020B0604020202020204" pitchFamily="34" charset="0"/>
              <a:buChar char="•"/>
            </a:pPr>
            <a:endParaRPr lang="en-US" sz="1800" b="0" i="0" u="none" strike="noStrike" dirty="0">
              <a:solidFill>
                <a:srgbClr val="8FA3A3"/>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venir"/>
              </a:rPr>
              <a:t>We educate by reading stories, discussing symbols, clothing, food, music, dance, and traditions. We may ask families to come in and share what they do during the holiday season. We concentrate on comparisons and celebrating differences and similarities.</a:t>
            </a:r>
          </a:p>
          <a:p>
            <a:pPr rtl="0" fontAlgn="base">
              <a:spcBef>
                <a:spcPts val="0"/>
              </a:spcBef>
              <a:spcAft>
                <a:spcPts val="0"/>
              </a:spcAft>
              <a:buFont typeface="Arial" panose="020B0604020202020204" pitchFamily="34" charset="0"/>
              <a:buChar char="•"/>
            </a:pPr>
            <a:endParaRPr lang="en-US" sz="1800" b="0" i="0" u="none" strike="noStrike" dirty="0">
              <a:solidFill>
                <a:srgbClr val="8FA3A3"/>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venir"/>
              </a:rPr>
              <a:t>We want families to work with the teachers to discuss family traditions and culture through songs, storytelling, finger plays, dance, clothing, or food.</a:t>
            </a:r>
            <a:br>
              <a:rPr lang="en-US" dirty="0"/>
            </a:br>
            <a:endParaRPr lang="en-US" dirty="0"/>
          </a:p>
        </p:txBody>
      </p:sp>
    </p:spTree>
    <p:extLst>
      <p:ext uri="{BB962C8B-B14F-4D97-AF65-F5344CB8AC3E}">
        <p14:creationId xmlns:p14="http://schemas.microsoft.com/office/powerpoint/2010/main" val="19818880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3379B97-A3DA-7541-9D49-39EC686F9E3F}"/>
              </a:ext>
            </a:extLst>
          </p:cNvPr>
          <p:cNvSpPr>
            <a:spLocks noGrp="1"/>
          </p:cNvSpPr>
          <p:nvPr>
            <p:ph type="body" sz="quarter" idx="11"/>
          </p:nvPr>
        </p:nvSpPr>
        <p:spPr>
          <a:xfrm>
            <a:off x="3730752" y="2685458"/>
            <a:ext cx="6858000" cy="1725177"/>
          </a:xfrm>
        </p:spPr>
        <p:txBody>
          <a:bodyPr/>
          <a:lstStyle/>
          <a:p>
            <a:endParaRPr lang="en-US" dirty="0"/>
          </a:p>
          <a:p>
            <a:endParaRPr lang="en-US" dirty="0"/>
          </a:p>
        </p:txBody>
      </p:sp>
      <p:pic>
        <p:nvPicPr>
          <p:cNvPr id="6" name="Picture 5" descr="A red apple with a check mark and a check mark&#10;&#10;Description automatically generated">
            <a:extLst>
              <a:ext uri="{FF2B5EF4-FFF2-40B4-BE49-F238E27FC236}">
                <a16:creationId xmlns:a16="http://schemas.microsoft.com/office/drawing/2014/main" id="{252A4961-BBD4-44D2-9F27-A49E581BC98F}"/>
              </a:ext>
            </a:extLst>
          </p:cNvPr>
          <p:cNvPicPr/>
          <p:nvPr/>
        </p:nvPicPr>
        <p:blipFill>
          <a:blip r:embed="rId2"/>
          <a:stretch>
            <a:fillRect/>
          </a:stretch>
        </p:blipFill>
        <p:spPr>
          <a:xfrm>
            <a:off x="3285698" y="1047158"/>
            <a:ext cx="2416175" cy="1638300"/>
          </a:xfrm>
          <a:prstGeom prst="rect">
            <a:avLst/>
          </a:prstGeom>
        </p:spPr>
      </p:pic>
      <p:sp>
        <p:nvSpPr>
          <p:cNvPr id="8" name="TextBox 7">
            <a:extLst>
              <a:ext uri="{FF2B5EF4-FFF2-40B4-BE49-F238E27FC236}">
                <a16:creationId xmlns:a16="http://schemas.microsoft.com/office/drawing/2014/main" id="{9A3DB4DA-90FD-4186-9F7D-E77BF9792120}"/>
              </a:ext>
            </a:extLst>
          </p:cNvPr>
          <p:cNvSpPr txBox="1"/>
          <p:nvPr/>
        </p:nvSpPr>
        <p:spPr>
          <a:xfrm>
            <a:off x="3926541" y="2205318"/>
            <a:ext cx="6021368" cy="3327514"/>
          </a:xfrm>
          <a:prstGeom prst="rect">
            <a:avLst/>
          </a:prstGeom>
          <a:noFill/>
        </p:spPr>
        <p:txBody>
          <a:bodyPr wrap="square">
            <a:spAutoFit/>
          </a:bodyPr>
          <a:lstStyle/>
          <a:p>
            <a:pPr marL="228600" marR="0">
              <a:lnSpc>
                <a:spcPct val="115000"/>
              </a:lnSpc>
              <a:spcBef>
                <a:spcPts val="0"/>
              </a:spcBef>
              <a:spcAft>
                <a:spcPts val="0"/>
              </a:spcAft>
            </a:pPr>
            <a:r>
              <a:rPr lang="en-US" sz="1800" dirty="0">
                <a:effectLst/>
                <a:latin typeface="Times New Roman" panose="02020603050405020304" pitchFamily="18" charset="0"/>
                <a:ea typeface="Arial" panose="020B0604020202020204" pitchFamily="34" charset="0"/>
              </a:rPr>
              <a:t> </a:t>
            </a:r>
            <a:endParaRPr lang="en-US" sz="14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800" dirty="0">
                <a:effectLst/>
                <a:latin typeface="Times New Roman" panose="02020603050405020304" pitchFamily="18" charset="0"/>
                <a:ea typeface="Arial" panose="020B0604020202020204" pitchFamily="34" charset="0"/>
              </a:rPr>
              <a:t> </a:t>
            </a:r>
            <a:endParaRPr lang="en-US" sz="1400" dirty="0">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800" u="none" strike="noStrike" dirty="0">
                <a:effectLst/>
                <a:latin typeface="Times New Roman" panose="02020603050405020304" pitchFamily="18" charset="0"/>
                <a:ea typeface="Arial" panose="020B0604020202020204" pitchFamily="34" charset="0"/>
              </a:rPr>
              <a:t>Attendance and promptness </a:t>
            </a:r>
            <a:r>
              <a:rPr lang="en-US" dirty="0">
                <a:latin typeface="Times New Roman" panose="02020603050405020304" pitchFamily="18" charset="0"/>
                <a:ea typeface="Arial" panose="020B0604020202020204" pitchFamily="34" charset="0"/>
              </a:rPr>
              <a:t>are</a:t>
            </a:r>
            <a:r>
              <a:rPr lang="en-US" sz="1800" u="none" strike="noStrike" dirty="0">
                <a:effectLst/>
                <a:latin typeface="Times New Roman" panose="02020603050405020304" pitchFamily="18" charset="0"/>
                <a:ea typeface="Arial" panose="020B0604020202020204" pitchFamily="34" charset="0"/>
              </a:rPr>
              <a:t> closely monitored. </a:t>
            </a:r>
            <a:r>
              <a:rPr lang="en-US" dirty="0">
                <a:latin typeface="Times New Roman" panose="02020603050405020304" pitchFamily="18" charset="0"/>
                <a:ea typeface="Arial" panose="020B0604020202020204" pitchFamily="34" charset="0"/>
              </a:rPr>
              <a:t>A</a:t>
            </a:r>
            <a:r>
              <a:rPr lang="en-US" sz="1800" u="none" strike="noStrike" dirty="0">
                <a:effectLst/>
                <a:latin typeface="Times New Roman" panose="02020603050405020304" pitchFamily="18" charset="0"/>
                <a:ea typeface="Arial" panose="020B0604020202020204" pitchFamily="34" charset="0"/>
              </a:rPr>
              <a:t>ttending school every day and on time is the expectation.</a:t>
            </a:r>
          </a:p>
          <a:p>
            <a:pPr marL="342900" marR="0" lvl="0" indent="-342900">
              <a:lnSpc>
                <a:spcPct val="115000"/>
              </a:lnSpc>
              <a:spcBef>
                <a:spcPts val="0"/>
              </a:spcBef>
              <a:spcAft>
                <a:spcPts val="0"/>
              </a:spcAft>
              <a:buFont typeface="Arial" panose="020B0604020202020204" pitchFamily="34" charset="0"/>
              <a:buChar char="➔"/>
            </a:pPr>
            <a:r>
              <a:rPr lang="en-US" sz="1400" dirty="0"/>
              <a:t>Chronic absenteeism—defined as missing or more of school days</a:t>
            </a:r>
          </a:p>
          <a:p>
            <a:pPr marL="342900" marR="0" lvl="0" indent="-342900">
              <a:lnSpc>
                <a:spcPct val="115000"/>
              </a:lnSpc>
              <a:spcBef>
                <a:spcPts val="0"/>
              </a:spcBef>
              <a:spcAft>
                <a:spcPts val="0"/>
              </a:spcAft>
              <a:buFont typeface="Arial" panose="020B0604020202020204" pitchFamily="34" charset="0"/>
              <a:buChar char="➔"/>
            </a:pPr>
            <a:r>
              <a:rPr lang="en-US" sz="1400" dirty="0">
                <a:latin typeface="Arial" panose="020B0604020202020204" pitchFamily="34" charset="0"/>
                <a:ea typeface="Arial" panose="020B0604020202020204" pitchFamily="34" charset="0"/>
              </a:rPr>
              <a:t>Our attendance goal every year is to decrease chronic absenteeism by 10%. This means that at least 8 children less than the previous school year missed 10 or more days of school.</a:t>
            </a:r>
          </a:p>
          <a:p>
            <a:pPr marL="342900" marR="0" lvl="0" indent="-342900">
              <a:lnSpc>
                <a:spcPct val="115000"/>
              </a:lnSpc>
              <a:spcBef>
                <a:spcPts val="0"/>
              </a:spcBef>
              <a:spcAft>
                <a:spcPts val="0"/>
              </a:spcAft>
              <a:buFont typeface="Arial" panose="020B0604020202020204" pitchFamily="34" charset="0"/>
              <a:buChar char="➔"/>
            </a:pPr>
            <a:r>
              <a:rPr lang="en-US" sz="1400" dirty="0">
                <a:latin typeface="Arial" panose="020B0604020202020204" pitchFamily="34" charset="0"/>
                <a:ea typeface="Arial" panose="020B0604020202020204" pitchFamily="34" charset="0"/>
              </a:rPr>
              <a:t>Last year we exceeded our goal. There was an 11% decrease in chronic absenteeism. </a:t>
            </a:r>
          </a:p>
          <a:p>
            <a:pPr marR="0" lvl="0">
              <a:lnSpc>
                <a:spcPct val="115000"/>
              </a:lnSpc>
              <a:spcBef>
                <a:spcPts val="0"/>
              </a:spcBef>
              <a:spcAft>
                <a:spcPts val="0"/>
              </a:spcAft>
            </a:pPr>
            <a:endParaRPr lang="en-US" sz="1400" dirty="0">
              <a:latin typeface="Arial" panose="020B0604020202020204" pitchFamily="34" charset="0"/>
              <a:ea typeface="Arial" panose="020B0604020202020204" pitchFamily="34" charset="0"/>
            </a:endParaRPr>
          </a:p>
          <a:p>
            <a:pPr marR="0" lvl="0">
              <a:lnSpc>
                <a:spcPct val="115000"/>
              </a:lnSpc>
              <a:spcBef>
                <a:spcPts val="0"/>
              </a:spcBef>
              <a:spcAft>
                <a:spcPts val="0"/>
              </a:spcAft>
            </a:pPr>
            <a:r>
              <a:rPr lang="en-US" sz="1400" u="none" strike="noStrike" dirty="0">
                <a:effectLst/>
                <a:latin typeface="Arial" panose="020B0604020202020204" pitchFamily="34" charset="0"/>
                <a:ea typeface="Arial" panose="020B0604020202020204" pitchFamily="34" charset="0"/>
              </a:rPr>
              <a:t>-WE WANT TO </a:t>
            </a:r>
            <a:r>
              <a:rPr lang="en-US" sz="1400" dirty="0">
                <a:latin typeface="Arial" panose="020B0604020202020204" pitchFamily="34" charset="0"/>
                <a:ea typeface="Arial" panose="020B0604020202020204" pitchFamily="34" charset="0"/>
              </a:rPr>
              <a:t>DO EVEN BETTER THIS YEAR WITH ATTENDANCE.</a:t>
            </a:r>
            <a:endParaRPr lang="en-US" sz="1400" u="none" strike="noStrike" dirty="0">
              <a:effectLst/>
              <a:latin typeface="Arial" panose="020B0604020202020204" pitchFamily="34" charset="0"/>
              <a:ea typeface="Arial" panose="020B0604020202020204" pitchFamily="34" charset="0"/>
            </a:endParaRPr>
          </a:p>
        </p:txBody>
      </p:sp>
      <p:pic>
        <p:nvPicPr>
          <p:cNvPr id="5" name="Picture 4" descr="A group of colorful people&#10;&#10;Description automatically generated">
            <a:extLst>
              <a:ext uri="{FF2B5EF4-FFF2-40B4-BE49-F238E27FC236}">
                <a16:creationId xmlns:a16="http://schemas.microsoft.com/office/drawing/2014/main" id="{0260C69C-7FCC-4592-8AAB-80F725641BFE}"/>
              </a:ext>
            </a:extLst>
          </p:cNvPr>
          <p:cNvPicPr/>
          <p:nvPr/>
        </p:nvPicPr>
        <p:blipFill>
          <a:blip r:embed="rId3"/>
          <a:stretch>
            <a:fillRect/>
          </a:stretch>
        </p:blipFill>
        <p:spPr>
          <a:xfrm>
            <a:off x="5588732" y="5532832"/>
            <a:ext cx="2449878" cy="1047157"/>
          </a:xfrm>
          <a:prstGeom prst="rect">
            <a:avLst/>
          </a:prstGeom>
        </p:spPr>
      </p:pic>
    </p:spTree>
    <p:extLst>
      <p:ext uri="{BB962C8B-B14F-4D97-AF65-F5344CB8AC3E}">
        <p14:creationId xmlns:p14="http://schemas.microsoft.com/office/powerpoint/2010/main" val="36888004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B6C55A2-711E-4B84-4F3B-FD2F727D8FD5}"/>
              </a:ext>
            </a:extLst>
          </p:cNvPr>
          <p:cNvSpPr>
            <a:spLocks noGrp="1"/>
          </p:cNvSpPr>
          <p:nvPr>
            <p:ph type="body" sz="quarter" idx="11"/>
          </p:nvPr>
        </p:nvSpPr>
        <p:spPr>
          <a:xfrm>
            <a:off x="3657598" y="3728985"/>
            <a:ext cx="6858000" cy="2141976"/>
          </a:xfrm>
        </p:spPr>
        <p:txBody>
          <a:bodyPr/>
          <a:lstStyle/>
          <a:p>
            <a:r>
              <a:rPr lang="en-US" dirty="0"/>
              <a:t>Missing a substantial amount of school in pre-kindergarten and kindergarten sets students up for a number of challenges. Students who are chronically absent in the early years often lack critical school readiness skills, are more likely to miss important academic milestones, and may lag behind their peers with social-emotional development. </a:t>
            </a:r>
          </a:p>
          <a:p>
            <a:r>
              <a:rPr lang="en-US" dirty="0"/>
              <a:t>		-</a:t>
            </a:r>
            <a:r>
              <a:rPr lang="en-US" i="1" dirty="0"/>
              <a:t>New Jersey Department of Education</a:t>
            </a:r>
          </a:p>
          <a:p>
            <a:endParaRPr lang="en-US" dirty="0"/>
          </a:p>
        </p:txBody>
      </p:sp>
      <p:pic>
        <p:nvPicPr>
          <p:cNvPr id="5" name="Picture 4">
            <a:extLst>
              <a:ext uri="{FF2B5EF4-FFF2-40B4-BE49-F238E27FC236}">
                <a16:creationId xmlns:a16="http://schemas.microsoft.com/office/drawing/2014/main" id="{5F8ED41C-126E-0B1D-4181-945433243CBB}"/>
              </a:ext>
            </a:extLst>
          </p:cNvPr>
          <p:cNvPicPr>
            <a:picLocks noChangeAspect="1"/>
          </p:cNvPicPr>
          <p:nvPr/>
        </p:nvPicPr>
        <p:blipFill>
          <a:blip r:embed="rId2"/>
          <a:stretch>
            <a:fillRect/>
          </a:stretch>
        </p:blipFill>
        <p:spPr>
          <a:xfrm>
            <a:off x="5083056" y="1529696"/>
            <a:ext cx="2862094" cy="2057489"/>
          </a:xfrm>
          <a:prstGeom prst="rect">
            <a:avLst/>
          </a:prstGeom>
        </p:spPr>
      </p:pic>
    </p:spTree>
    <p:extLst>
      <p:ext uri="{BB962C8B-B14F-4D97-AF65-F5344CB8AC3E}">
        <p14:creationId xmlns:p14="http://schemas.microsoft.com/office/powerpoint/2010/main" val="14448448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Shape 14">
            <a:extLst>
              <a:ext uri="{FF2B5EF4-FFF2-40B4-BE49-F238E27FC236}">
                <a16:creationId xmlns:a16="http://schemas.microsoft.com/office/drawing/2014/main" id="{868E2822-F0BF-D949-B8E2-C5C9D5994043}"/>
              </a:ext>
              <a:ext uri="{C183D7F6-B498-43B3-948B-1728B52AA6E4}">
                <adec:decorative xmlns:adec="http://schemas.microsoft.com/office/drawing/2017/decorative" val="1"/>
              </a:ext>
            </a:extLst>
          </p:cNvPr>
          <p:cNvSpPr/>
          <p:nvPr/>
        </p:nvSpPr>
        <p:spPr>
          <a:xfrm flipH="1">
            <a:off x="-28576" y="0"/>
            <a:ext cx="3987118" cy="6867328"/>
          </a:xfrm>
          <a:custGeom>
            <a:avLst/>
            <a:gdLst>
              <a:gd name="connsiteX0" fmla="*/ 2056998 w 4367464"/>
              <a:gd name="connsiteY0" fmla="*/ 0 h 6858000"/>
              <a:gd name="connsiteX1" fmla="*/ 4367464 w 4367464"/>
              <a:gd name="connsiteY1" fmla="*/ 0 h 6858000"/>
              <a:gd name="connsiteX2" fmla="*/ 4367464 w 4367464"/>
              <a:gd name="connsiteY2" fmla="*/ 6858000 h 6858000"/>
              <a:gd name="connsiteX3" fmla="*/ 2783919 w 4367464"/>
              <a:gd name="connsiteY3" fmla="*/ 6858000 h 6858000"/>
              <a:gd name="connsiteX4" fmla="*/ 2752534 w 4367464"/>
              <a:gd name="connsiteY4" fmla="*/ 6850757 h 6858000"/>
              <a:gd name="connsiteX5" fmla="*/ 0 w 4367464"/>
              <a:gd name="connsiteY5" fmla="*/ 3296654 h 6858000"/>
              <a:gd name="connsiteX6" fmla="*/ 1920467 w 4367464"/>
              <a:gd name="connsiteY6" fmla="*/ 69927 h 6858000"/>
              <a:gd name="connsiteX0" fmla="*/ 2056998 w 4367464"/>
              <a:gd name="connsiteY0" fmla="*/ 0 h 6858000"/>
              <a:gd name="connsiteX1" fmla="*/ 4367464 w 4367464"/>
              <a:gd name="connsiteY1" fmla="*/ 0 h 6858000"/>
              <a:gd name="connsiteX2" fmla="*/ 3981702 w 4367464"/>
              <a:gd name="connsiteY2" fmla="*/ 6843712 h 6858000"/>
              <a:gd name="connsiteX3" fmla="*/ 2783919 w 4367464"/>
              <a:gd name="connsiteY3" fmla="*/ 6858000 h 6858000"/>
              <a:gd name="connsiteX4" fmla="*/ 2752534 w 4367464"/>
              <a:gd name="connsiteY4" fmla="*/ 6850757 h 6858000"/>
              <a:gd name="connsiteX5" fmla="*/ 0 w 4367464"/>
              <a:gd name="connsiteY5" fmla="*/ 3296654 h 6858000"/>
              <a:gd name="connsiteX6" fmla="*/ 1920467 w 4367464"/>
              <a:gd name="connsiteY6" fmla="*/ 69927 h 6858000"/>
              <a:gd name="connsiteX7" fmla="*/ 2056998 w 4367464"/>
              <a:gd name="connsiteY7" fmla="*/ 0 h 6858000"/>
              <a:gd name="connsiteX0" fmla="*/ 2056998 w 3981702"/>
              <a:gd name="connsiteY0" fmla="*/ 28575 h 6886575"/>
              <a:gd name="connsiteX1" fmla="*/ 3881689 w 3981702"/>
              <a:gd name="connsiteY1" fmla="*/ 0 h 6886575"/>
              <a:gd name="connsiteX2" fmla="*/ 3981702 w 3981702"/>
              <a:gd name="connsiteY2" fmla="*/ 6872287 h 6886575"/>
              <a:gd name="connsiteX3" fmla="*/ 2783919 w 3981702"/>
              <a:gd name="connsiteY3" fmla="*/ 6886575 h 6886575"/>
              <a:gd name="connsiteX4" fmla="*/ 2752534 w 3981702"/>
              <a:gd name="connsiteY4" fmla="*/ 6879332 h 6886575"/>
              <a:gd name="connsiteX5" fmla="*/ 0 w 3981702"/>
              <a:gd name="connsiteY5" fmla="*/ 3325229 h 6886575"/>
              <a:gd name="connsiteX6" fmla="*/ 1920467 w 3981702"/>
              <a:gd name="connsiteY6" fmla="*/ 98502 h 6886575"/>
              <a:gd name="connsiteX7" fmla="*/ 2056998 w 3981702"/>
              <a:gd name="connsiteY7" fmla="*/ 28575 h 6886575"/>
              <a:gd name="connsiteX0" fmla="*/ 2056998 w 3981702"/>
              <a:gd name="connsiteY0" fmla="*/ 14287 h 6872287"/>
              <a:gd name="connsiteX1" fmla="*/ 3967414 w 3981702"/>
              <a:gd name="connsiteY1" fmla="*/ 0 h 6872287"/>
              <a:gd name="connsiteX2" fmla="*/ 3981702 w 3981702"/>
              <a:gd name="connsiteY2" fmla="*/ 6857999 h 6872287"/>
              <a:gd name="connsiteX3" fmla="*/ 2783919 w 3981702"/>
              <a:gd name="connsiteY3" fmla="*/ 6872287 h 6872287"/>
              <a:gd name="connsiteX4" fmla="*/ 2752534 w 3981702"/>
              <a:gd name="connsiteY4" fmla="*/ 6865044 h 6872287"/>
              <a:gd name="connsiteX5" fmla="*/ 0 w 3981702"/>
              <a:gd name="connsiteY5" fmla="*/ 3310941 h 6872287"/>
              <a:gd name="connsiteX6" fmla="*/ 1920467 w 3981702"/>
              <a:gd name="connsiteY6" fmla="*/ 84214 h 6872287"/>
              <a:gd name="connsiteX7" fmla="*/ 2056998 w 3981702"/>
              <a:gd name="connsiteY7" fmla="*/ 14287 h 6872287"/>
              <a:gd name="connsiteX0" fmla="*/ 2056998 w 4039095"/>
              <a:gd name="connsiteY0" fmla="*/ 14287 h 6872287"/>
              <a:gd name="connsiteX1" fmla="*/ 4038852 w 4039095"/>
              <a:gd name="connsiteY1" fmla="*/ 0 h 6872287"/>
              <a:gd name="connsiteX2" fmla="*/ 3981702 w 4039095"/>
              <a:gd name="connsiteY2" fmla="*/ 6857999 h 6872287"/>
              <a:gd name="connsiteX3" fmla="*/ 2783919 w 4039095"/>
              <a:gd name="connsiteY3" fmla="*/ 6872287 h 6872287"/>
              <a:gd name="connsiteX4" fmla="*/ 2752534 w 4039095"/>
              <a:gd name="connsiteY4" fmla="*/ 6865044 h 6872287"/>
              <a:gd name="connsiteX5" fmla="*/ 0 w 4039095"/>
              <a:gd name="connsiteY5" fmla="*/ 3310941 h 6872287"/>
              <a:gd name="connsiteX6" fmla="*/ 1920467 w 4039095"/>
              <a:gd name="connsiteY6" fmla="*/ 84214 h 6872287"/>
              <a:gd name="connsiteX7" fmla="*/ 2056998 w 4039095"/>
              <a:gd name="connsiteY7" fmla="*/ 14287 h 6872287"/>
              <a:gd name="connsiteX0" fmla="*/ 2056998 w 3981702"/>
              <a:gd name="connsiteY0" fmla="*/ 0 h 6858000"/>
              <a:gd name="connsiteX1" fmla="*/ 3953127 w 3981702"/>
              <a:gd name="connsiteY1" fmla="*/ 0 h 6858000"/>
              <a:gd name="connsiteX2" fmla="*/ 3981702 w 3981702"/>
              <a:gd name="connsiteY2" fmla="*/ 6843712 h 6858000"/>
              <a:gd name="connsiteX3" fmla="*/ 2783919 w 3981702"/>
              <a:gd name="connsiteY3" fmla="*/ 6858000 h 6858000"/>
              <a:gd name="connsiteX4" fmla="*/ 2752534 w 3981702"/>
              <a:gd name="connsiteY4" fmla="*/ 6850757 h 6858000"/>
              <a:gd name="connsiteX5" fmla="*/ 0 w 3981702"/>
              <a:gd name="connsiteY5" fmla="*/ 3296654 h 6858000"/>
              <a:gd name="connsiteX6" fmla="*/ 1920467 w 3981702"/>
              <a:gd name="connsiteY6" fmla="*/ 69927 h 6858000"/>
              <a:gd name="connsiteX7" fmla="*/ 2056998 w 3981702"/>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81702" h="6858000">
                <a:moveTo>
                  <a:pt x="2056998" y="0"/>
                </a:moveTo>
                <a:lnTo>
                  <a:pt x="3953127" y="0"/>
                </a:lnTo>
                <a:cubicBezTo>
                  <a:pt x="3957890" y="2286000"/>
                  <a:pt x="3976939" y="4557712"/>
                  <a:pt x="3981702" y="6843712"/>
                </a:cubicBezTo>
                <a:lnTo>
                  <a:pt x="2783919" y="6858000"/>
                </a:lnTo>
                <a:lnTo>
                  <a:pt x="2752534" y="6850757"/>
                </a:lnTo>
                <a:cubicBezTo>
                  <a:pt x="1169639" y="6443496"/>
                  <a:pt x="0" y="5006667"/>
                  <a:pt x="0" y="3296654"/>
                </a:cubicBezTo>
                <a:cubicBezTo>
                  <a:pt x="0" y="1903310"/>
                  <a:pt x="776551" y="691340"/>
                  <a:pt x="1920467" y="69927"/>
                </a:cubicBezTo>
                <a:lnTo>
                  <a:pt x="2056998"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Graphic 4" descr="Illustration of a purple book character">
            <a:extLst>
              <a:ext uri="{FF2B5EF4-FFF2-40B4-BE49-F238E27FC236}">
                <a16:creationId xmlns:a16="http://schemas.microsoft.com/office/drawing/2014/main" id="{66D65075-912A-0B45-A895-6C8FA62F346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688912" y="2074690"/>
            <a:ext cx="2240025" cy="2708619"/>
          </a:xfrm>
          <a:prstGeom prst="rect">
            <a:avLst/>
          </a:prstGeom>
        </p:spPr>
      </p:pic>
      <p:sp>
        <p:nvSpPr>
          <p:cNvPr id="12" name="Rectangle 5">
            <a:extLst>
              <a:ext uri="{FF2B5EF4-FFF2-40B4-BE49-F238E27FC236}">
                <a16:creationId xmlns:a16="http://schemas.microsoft.com/office/drawing/2014/main" id="{E9F6D521-6FB3-4A36-BA80-835DE36CA3E0}"/>
              </a:ext>
            </a:extLst>
          </p:cNvPr>
          <p:cNvSpPr>
            <a:spLocks noChangeArrowheads="1"/>
          </p:cNvSpPr>
          <p:nvPr/>
        </p:nvSpPr>
        <p:spPr bwMode="auto">
          <a:xfrm>
            <a:off x="4523613" y="161749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2052" name="Picture 3" descr="A computer and a tablet surrounded by icons&#10;&#10;Description automatically generated with medium confidence">
            <a:extLst>
              <a:ext uri="{FF2B5EF4-FFF2-40B4-BE49-F238E27FC236}">
                <a16:creationId xmlns:a16="http://schemas.microsoft.com/office/drawing/2014/main" id="{4DF8318A-8DBA-45D5-AD4C-0E921F43A0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4437" y="1003127"/>
            <a:ext cx="1590675" cy="122872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6">
            <a:extLst>
              <a:ext uri="{FF2B5EF4-FFF2-40B4-BE49-F238E27FC236}">
                <a16:creationId xmlns:a16="http://schemas.microsoft.com/office/drawing/2014/main" id="{EF4D896B-F308-4724-B4F5-8715FB022736}"/>
              </a:ext>
            </a:extLst>
          </p:cNvPr>
          <p:cNvSpPr>
            <a:spLocks noChangeArrowheads="1"/>
          </p:cNvSpPr>
          <p:nvPr/>
        </p:nvSpPr>
        <p:spPr bwMode="auto">
          <a:xfrm>
            <a:off x="4733925" y="2223967"/>
            <a:ext cx="7372531" cy="261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FFC000"/>
                </a:solidFill>
                <a:effectLst/>
                <a:latin typeface="Times New Roman" panose="02020603050405020304" pitchFamily="18" charset="0"/>
                <a:ea typeface="Arial" panose="020B0604020202020204" pitchFamily="34" charset="0"/>
                <a:cs typeface="Times New Roman" panose="02020603050405020304" pitchFamily="18" charset="0"/>
              </a:rPr>
              <a:t>Stay Connected</a:t>
            </a:r>
            <a:r>
              <a:rPr kumimoji="0" lang="en-US" altLang="en-US" sz="2000" b="0" i="0" u="none" strike="noStrike" cap="none" normalizeH="0" baseline="0" dirty="0">
                <a:ln>
                  <a:noFill/>
                </a:ln>
                <a:solidFill>
                  <a:srgbClr val="FFC000"/>
                </a:solidFill>
                <a:effectLst/>
                <a:ea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rgbClr val="FFC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School Website and Social Media</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-AUP (Acceptable Use Policy)</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Sign up for </a:t>
            </a:r>
            <a:r>
              <a:rPr kumimoji="0" lang="en-US" altLang="en-US" sz="16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ParentSquare</a:t>
            </a:r>
            <a:r>
              <a:rPr kumimoji="0" lang="en-US" altLang="en-US" sz="16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Need parent name, student name, email, and phone number</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Place the monthly school calendar in a visible space within your home.</a:t>
            </a:r>
          </a:p>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sz="1600" i="1" dirty="0">
                <a:latin typeface="Times New Roman" panose="02020603050405020304" pitchFamily="18" charset="0"/>
                <a:cs typeface="Times New Roman" panose="02020603050405020304" pitchFamily="18" charset="0"/>
              </a:rPr>
              <a:t>Creative Curriculum </a:t>
            </a:r>
            <a:r>
              <a:rPr lang="en-US" altLang="en-US" sz="1600" dirty="0">
                <a:latin typeface="Times New Roman" panose="02020603050405020304" pitchFamily="18" charset="0"/>
                <a:cs typeface="Times New Roman" panose="02020603050405020304" pitchFamily="18" charset="0"/>
              </a:rPr>
              <a:t>Newsletters will be sent by teachers.</a:t>
            </a:r>
          </a:p>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sz="1600" dirty="0">
                <a:latin typeface="Times New Roman" panose="02020603050405020304" pitchFamily="18" charset="0"/>
                <a:cs typeface="Times New Roman" panose="02020603050405020304" pitchFamily="18" charset="0"/>
              </a:rPr>
              <a:t>Update your contact information whenever there is a change.</a:t>
            </a:r>
          </a:p>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sz="1600" dirty="0">
                <a:latin typeface="Times New Roman" panose="02020603050405020304" pitchFamily="18" charset="0"/>
                <a:cs typeface="Times New Roman" panose="02020603050405020304" pitchFamily="18" charset="0"/>
              </a:rPr>
              <a:t>Join us for end of unit celebrations and activities. They will </a:t>
            </a:r>
            <a:r>
              <a:rPr lang="en-US" altLang="en-US" sz="1600">
                <a:latin typeface="Times New Roman" panose="02020603050405020304" pitchFamily="18" charset="0"/>
                <a:cs typeface="Times New Roman" panose="02020603050405020304" pitchFamily="18" charset="0"/>
              </a:rPr>
              <a:t>be scheduled </a:t>
            </a:r>
            <a:endParaRPr lang="en-US" altLang="en-US" sz="1600" dirty="0">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747362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CB589-E5C9-233C-CF6F-E228E902D432}"/>
              </a:ext>
            </a:extLst>
          </p:cNvPr>
          <p:cNvSpPr>
            <a:spLocks noGrp="1"/>
          </p:cNvSpPr>
          <p:nvPr>
            <p:ph type="title"/>
          </p:nvPr>
        </p:nvSpPr>
        <p:spPr>
          <a:xfrm>
            <a:off x="3367044" y="3200365"/>
            <a:ext cx="6857999" cy="685800"/>
          </a:xfrm>
        </p:spPr>
        <p:txBody>
          <a:bodyPr>
            <a:normAutofit fontScale="90000"/>
          </a:bodyPr>
          <a:lstStyle/>
          <a:p>
            <a:pPr algn="ctr"/>
            <a:r>
              <a:rPr lang="en-US" dirty="0">
                <a:solidFill>
                  <a:srgbClr val="0070C0"/>
                </a:solidFill>
              </a:rPr>
              <a:t>It all starts here!</a:t>
            </a:r>
            <a:br>
              <a:rPr lang="en-US" dirty="0"/>
            </a:br>
            <a:br>
              <a:rPr lang="en-US" dirty="0"/>
            </a:br>
            <a:r>
              <a:rPr lang="en-US" dirty="0"/>
              <a:t>Your child and family start with us on September 5, 2025. We can’t wait to welcome you!</a:t>
            </a:r>
          </a:p>
        </p:txBody>
      </p:sp>
      <p:pic>
        <p:nvPicPr>
          <p:cNvPr id="7" name="Picture 6">
            <a:extLst>
              <a:ext uri="{FF2B5EF4-FFF2-40B4-BE49-F238E27FC236}">
                <a16:creationId xmlns:a16="http://schemas.microsoft.com/office/drawing/2014/main" id="{271A3EBF-98BC-C909-6218-33C69AECED77}"/>
              </a:ext>
            </a:extLst>
          </p:cNvPr>
          <p:cNvPicPr>
            <a:picLocks noChangeAspect="1"/>
          </p:cNvPicPr>
          <p:nvPr/>
        </p:nvPicPr>
        <p:blipFill>
          <a:blip r:embed="rId2"/>
          <a:stretch>
            <a:fillRect/>
          </a:stretch>
        </p:blipFill>
        <p:spPr>
          <a:xfrm>
            <a:off x="5293961" y="727306"/>
            <a:ext cx="3004164" cy="2113482"/>
          </a:xfrm>
          <a:prstGeom prst="rect">
            <a:avLst/>
          </a:prstGeom>
        </p:spPr>
      </p:pic>
    </p:spTree>
    <p:extLst>
      <p:ext uri="{BB962C8B-B14F-4D97-AF65-F5344CB8AC3E}">
        <p14:creationId xmlns:p14="http://schemas.microsoft.com/office/powerpoint/2010/main" val="3905324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8" name="Picture 7">
            <a:extLst>
              <a:ext uri="{FF2B5EF4-FFF2-40B4-BE49-F238E27FC236}">
                <a16:creationId xmlns:a16="http://schemas.microsoft.com/office/drawing/2014/main" id="{0CA451AD-D041-A871-6FA0-CD0425DCCF1E}"/>
              </a:ext>
            </a:extLst>
          </p:cNvPr>
          <p:cNvPicPr>
            <a:picLocks noChangeAspect="1"/>
          </p:cNvPicPr>
          <p:nvPr/>
        </p:nvPicPr>
        <p:blipFill>
          <a:blip r:embed="rId3"/>
          <a:stretch>
            <a:fillRect/>
          </a:stretch>
        </p:blipFill>
        <p:spPr>
          <a:xfrm>
            <a:off x="1820798" y="3429000"/>
            <a:ext cx="8748518" cy="1225402"/>
          </a:xfrm>
          <a:prstGeom prst="rect">
            <a:avLst/>
          </a:prstGeom>
        </p:spPr>
      </p:pic>
      <p:sp>
        <p:nvSpPr>
          <p:cNvPr id="10" name="Google Shape;109;p21">
            <a:extLst>
              <a:ext uri="{FF2B5EF4-FFF2-40B4-BE49-F238E27FC236}">
                <a16:creationId xmlns:a16="http://schemas.microsoft.com/office/drawing/2014/main" id="{9ADCAD0B-36FD-1C5A-7443-A86ACB0B4A5A}"/>
              </a:ext>
            </a:extLst>
          </p:cNvPr>
          <p:cNvSpPr txBox="1">
            <a:spLocks/>
          </p:cNvSpPr>
          <p:nvPr/>
        </p:nvSpPr>
        <p:spPr>
          <a:xfrm>
            <a:off x="1838496" y="4875990"/>
            <a:ext cx="8724724" cy="1677910"/>
          </a:xfrm>
          <a:prstGeom prst="rect">
            <a:avLst/>
          </a:prstGeom>
          <a:solidFill>
            <a:srgbClr val="F6CD4C"/>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1pPr>
            <a:lvl2pPr marR="0" lvl="1"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2pPr>
            <a:lvl3pPr marR="0" lvl="2"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3pPr>
            <a:lvl4pPr marR="0" lvl="3"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4pPr>
            <a:lvl5pPr marR="0" lvl="4"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5pPr>
            <a:lvl6pPr marR="0" lvl="5"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6pPr>
            <a:lvl7pPr marR="0" lvl="6"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7pPr>
            <a:lvl8pPr marR="0" lvl="7"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8pPr>
            <a:lvl9pPr marR="0" lvl="8"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9pPr>
          </a:lstStyle>
          <a:p>
            <a:pPr marL="0" marR="0" lvl="0" indent="0" algn="ctr" defTabSz="914400" rtl="0" eaLnBrk="1" fontAlgn="base" latinLnBrk="0" hangingPunct="1">
              <a:lnSpc>
                <a:spcPct val="107000"/>
              </a:lnSpc>
              <a:spcBef>
                <a:spcPts val="0"/>
              </a:spcBef>
              <a:spcAft>
                <a:spcPts val="0"/>
              </a:spcAft>
              <a:buClr>
                <a:srgbClr val="212121"/>
              </a:buClr>
              <a:buSzPts val="4200"/>
              <a:buFont typeface="Amatic SC"/>
              <a:buNone/>
              <a:tabLst/>
              <a:defRPr/>
            </a:pPr>
            <a:r>
              <a:rPr kumimoji="0" lang="en-US" sz="3400" b="1" i="0" u="none" strike="noStrike" kern="0" cap="none" spc="0" normalizeH="0" baseline="0" noProof="0" dirty="0">
                <a:ln>
                  <a:noFill/>
                </a:ln>
                <a:solidFill>
                  <a:srgbClr val="212121"/>
                </a:solidFill>
                <a:effectLst/>
                <a:uLnTx/>
                <a:uFillTx/>
                <a:latin typeface="Amatic SC"/>
                <a:cs typeface="Amatic SC"/>
                <a:sym typeface="Amatic SC"/>
              </a:rPr>
              <a:t>District Mission Statement</a:t>
            </a:r>
            <a:br>
              <a:rPr kumimoji="0" lang="en-US" sz="3400" b="1" i="0" u="none" strike="noStrike" kern="0" cap="none" spc="0" normalizeH="0" baseline="0" noProof="0" dirty="0">
                <a:ln>
                  <a:noFill/>
                </a:ln>
                <a:solidFill>
                  <a:srgbClr val="212121"/>
                </a:solidFill>
                <a:effectLst/>
                <a:uLnTx/>
                <a:uFillTx/>
                <a:latin typeface="Amatic SC"/>
                <a:cs typeface="Amatic SC"/>
                <a:sym typeface="Amatic SC"/>
              </a:rPr>
            </a:br>
            <a:r>
              <a:rPr kumimoji="0" lang="en-US" sz="1400" b="1"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matic SC"/>
              </a:rPr>
              <a:t>We believe in the power of unity, purpose, and collective growth.  We value every student and staff member, honor every voice, and embrace every opportunity to grow, lead, and inspire.  Rooted in community and committed to excellence, we rise together driven by shared purpose and dedicated to achieving optimal success for all.</a:t>
            </a:r>
            <a:endParaRPr kumimoji="0" lang="en-US" sz="1400" b="1" i="0" u="none" strike="noStrike" kern="100" cap="none" spc="0" normalizeH="0" baseline="0" noProof="0" dirty="0">
              <a:ln>
                <a:noFill/>
              </a:ln>
              <a:solidFill>
                <a:srgbClr val="212121"/>
              </a:solidFill>
              <a:effectLst/>
              <a:uLnTx/>
              <a:uFillTx/>
              <a:latin typeface="Times New Roman" panose="02020603050405020304" pitchFamily="18" charset="0"/>
              <a:ea typeface="Aptos" panose="020B0004020202020204" pitchFamily="34" charset="0"/>
              <a:cs typeface="Times New Roman" panose="02020603050405020304" pitchFamily="18" charset="0"/>
              <a:sym typeface="Amatic SC"/>
            </a:endParaRPr>
          </a:p>
          <a:p>
            <a:pPr marL="0" marR="0" lvl="1" indent="0" algn="ctr" defTabSz="914400" rtl="0" eaLnBrk="1" fontAlgn="base" latinLnBrk="0" hangingPunct="1">
              <a:lnSpc>
                <a:spcPct val="107000"/>
              </a:lnSpc>
              <a:spcBef>
                <a:spcPts val="0"/>
              </a:spcBef>
              <a:spcAft>
                <a:spcPts val="800"/>
              </a:spcAft>
              <a:buClr>
                <a:srgbClr val="212121"/>
              </a:buClr>
              <a:buSzPts val="4200"/>
              <a:buFont typeface="Amatic SC"/>
              <a:buNone/>
              <a:tabLst/>
              <a:defRPr/>
            </a:pPr>
            <a:br>
              <a:rPr kumimoji="0" lang="en-US" sz="1800" b="1" i="0" u="none" strike="noStrike" kern="100" cap="none" spc="0" normalizeH="0" baseline="0" noProof="0" dirty="0">
                <a:ln>
                  <a:noFill/>
                </a:ln>
                <a:solidFill>
                  <a:srgbClr val="212121"/>
                </a:solidFill>
                <a:effectLst/>
                <a:uLnTx/>
                <a:uFillTx/>
                <a:latin typeface="Aptos" panose="020B0004020202020204" pitchFamily="34" charset="0"/>
                <a:ea typeface="Aptos" panose="020B0004020202020204" pitchFamily="34" charset="0"/>
                <a:cs typeface="Times New Roman" panose="02020603050405020304" pitchFamily="18" charset="0"/>
                <a:sym typeface="Amatic SC"/>
              </a:rPr>
            </a:br>
            <a:br>
              <a:rPr kumimoji="0" lang="en-US" sz="1800" b="1" i="0" u="none" strike="noStrike" kern="100" cap="none" spc="0" normalizeH="0" baseline="0" noProof="0" dirty="0">
                <a:ln>
                  <a:noFill/>
                </a:ln>
                <a:solidFill>
                  <a:srgbClr val="212121"/>
                </a:solidFill>
                <a:effectLst/>
                <a:uLnTx/>
                <a:uFillTx/>
                <a:latin typeface="Aptos" panose="020B0004020202020204" pitchFamily="34" charset="0"/>
                <a:ea typeface="Aptos" panose="020B0004020202020204" pitchFamily="34" charset="0"/>
                <a:cs typeface="Times New Roman" panose="02020603050405020304" pitchFamily="18" charset="0"/>
                <a:sym typeface="Amatic SC"/>
              </a:rPr>
            </a:br>
            <a:endParaRPr kumimoji="0" lang="en-US" sz="3400" b="1" i="0" u="none" strike="noStrike" kern="0" cap="none" spc="0" normalizeH="0" baseline="0" noProof="0" dirty="0">
              <a:ln>
                <a:noFill/>
              </a:ln>
              <a:solidFill>
                <a:srgbClr val="212121"/>
              </a:solidFill>
              <a:effectLst/>
              <a:uLnTx/>
              <a:uFillTx/>
              <a:latin typeface="Amatic SC"/>
              <a:cs typeface="Amatic SC"/>
              <a:sym typeface="Amatic SC"/>
            </a:endParaRPr>
          </a:p>
        </p:txBody>
      </p:sp>
      <p:pic>
        <p:nvPicPr>
          <p:cNvPr id="13" name="Picture 12">
            <a:extLst>
              <a:ext uri="{FF2B5EF4-FFF2-40B4-BE49-F238E27FC236}">
                <a16:creationId xmlns:a16="http://schemas.microsoft.com/office/drawing/2014/main" id="{A88818C0-7B24-97BB-D6F4-309F6403CF66}"/>
              </a:ext>
            </a:extLst>
          </p:cNvPr>
          <p:cNvPicPr>
            <a:picLocks noChangeAspect="1"/>
          </p:cNvPicPr>
          <p:nvPr/>
        </p:nvPicPr>
        <p:blipFill>
          <a:blip r:embed="rId4"/>
          <a:stretch>
            <a:fillRect/>
          </a:stretch>
        </p:blipFill>
        <p:spPr>
          <a:xfrm>
            <a:off x="1820798" y="1641661"/>
            <a:ext cx="8736325" cy="1676545"/>
          </a:xfrm>
          <a:prstGeom prst="rect">
            <a:avLst/>
          </a:prstGeom>
        </p:spPr>
      </p:pic>
      <p:pic>
        <p:nvPicPr>
          <p:cNvPr id="15" name="Picture 14" descr="A logo with a black background&#10;&#10;AI-generated content may be incorrect.">
            <a:extLst>
              <a:ext uri="{FF2B5EF4-FFF2-40B4-BE49-F238E27FC236}">
                <a16:creationId xmlns:a16="http://schemas.microsoft.com/office/drawing/2014/main" id="{88805159-C5D0-6ECE-63B3-5961506D4A77}"/>
              </a:ext>
            </a:extLst>
          </p:cNvPr>
          <p:cNvPicPr>
            <a:picLocks noChangeAspect="1"/>
          </p:cNvPicPr>
          <p:nvPr/>
        </p:nvPicPr>
        <p:blipFill>
          <a:blip r:embed="rId5"/>
          <a:stretch>
            <a:fillRect/>
          </a:stretch>
        </p:blipFill>
        <p:spPr>
          <a:xfrm>
            <a:off x="4770995" y="0"/>
            <a:ext cx="2024087" cy="1314518"/>
          </a:xfrm>
          <a:prstGeom prst="rect">
            <a:avLst/>
          </a:prstGeom>
        </p:spPr>
      </p:pic>
    </p:spTree>
    <p:extLst>
      <p:ext uri="{BB962C8B-B14F-4D97-AF65-F5344CB8AC3E}">
        <p14:creationId xmlns:p14="http://schemas.microsoft.com/office/powerpoint/2010/main" val="3837076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
            <a:extLst>
              <a:ext uri="{FF2B5EF4-FFF2-40B4-BE49-F238E27FC236}">
                <a16:creationId xmlns:a16="http://schemas.microsoft.com/office/drawing/2014/main" id="{626732DE-EDD4-483E-805A-3B9C6833375E}"/>
              </a:ext>
            </a:extLst>
          </p:cNvPr>
          <p:cNvSpPr>
            <a:spLocks noChangeArrowheads="1"/>
          </p:cNvSpPr>
          <p:nvPr/>
        </p:nvSpPr>
        <p:spPr bwMode="auto">
          <a:xfrm>
            <a:off x="5105400" y="2057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076" name="Picture 5" descr="A clock with numbers and a black and white background&#10;&#10;Description automatically generated">
            <a:extLst>
              <a:ext uri="{FF2B5EF4-FFF2-40B4-BE49-F238E27FC236}">
                <a16:creationId xmlns:a16="http://schemas.microsoft.com/office/drawing/2014/main" id="{1A4A046C-4AA5-47AE-B9C8-6F93267926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514600"/>
            <a:ext cx="810768" cy="88093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6">
            <a:extLst>
              <a:ext uri="{FF2B5EF4-FFF2-40B4-BE49-F238E27FC236}">
                <a16:creationId xmlns:a16="http://schemas.microsoft.com/office/drawing/2014/main" id="{62E35CBF-2859-4A7F-93A3-D012E2413219}"/>
              </a:ext>
            </a:extLst>
          </p:cNvPr>
          <p:cNvSpPr>
            <a:spLocks noChangeArrowheads="1"/>
          </p:cNvSpPr>
          <p:nvPr/>
        </p:nvSpPr>
        <p:spPr bwMode="auto">
          <a:xfrm>
            <a:off x="1847088" y="3560142"/>
            <a:ext cx="1531315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The school and classroom doors open at 8:30 a.m. Children and parents are not allowed inside</a:t>
            </a:r>
          </a:p>
          <a:p>
            <a:pPr marL="0" marR="0" lvl="0" indent="0" algn="l" defTabSz="914400" rtl="0" eaLnBrk="0" fontAlgn="base" latinLnBrk="0" hangingPunct="0">
              <a:lnSpc>
                <a:spcPct val="100000"/>
              </a:lnSpc>
              <a:spcBef>
                <a:spcPct val="0"/>
              </a:spcBef>
              <a:spcAft>
                <a:spcPct val="0"/>
              </a:spcAft>
              <a:buClrTx/>
              <a:buSzTx/>
              <a:tabLst/>
            </a:pPr>
            <a:r>
              <a:rPr kumimoji="0" lang="en-US" altLang="en-US" sz="16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before that time.</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Parents or drop-off person must sign their child in on the sign-in sheet located outside of the classroom.</a:t>
            </a:r>
          </a:p>
          <a:p>
            <a:pPr marL="0" marR="0" lvl="0" indent="0" algn="l" defTabSz="914400" rtl="0" eaLnBrk="0" fontAlgn="base" latinLnBrk="0" hangingPunct="0">
              <a:lnSpc>
                <a:spcPct val="100000"/>
              </a:lnSpc>
              <a:spcBef>
                <a:spcPct val="0"/>
              </a:spcBef>
              <a:spcAft>
                <a:spcPct val="0"/>
              </a:spcAft>
              <a:buClrTx/>
              <a:buSzTx/>
              <a:tabLst/>
            </a:pPr>
            <a:endParaRPr lang="en-US" altLang="en-US" sz="1600" dirty="0">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14" name="Rectangle 11">
            <a:extLst>
              <a:ext uri="{FF2B5EF4-FFF2-40B4-BE49-F238E27FC236}">
                <a16:creationId xmlns:a16="http://schemas.microsoft.com/office/drawing/2014/main" id="{6B5509FD-E081-4231-90E5-23848859E18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20" name="Picture 6" descr="A clock with a blue border&#10;&#10;Description automatically generated">
            <a:extLst>
              <a:ext uri="{FF2B5EF4-FFF2-40B4-BE49-F238E27FC236}">
                <a16:creationId xmlns:a16="http://schemas.microsoft.com/office/drawing/2014/main" id="{70E360F7-94B9-47AC-BC4A-C47D1F7F6A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6654" y="4545482"/>
            <a:ext cx="699514" cy="676197"/>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0F54D95C-E594-40EA-B49D-5C245C84E6F4}"/>
              </a:ext>
            </a:extLst>
          </p:cNvPr>
          <p:cNvSpPr txBox="1"/>
          <p:nvPr/>
        </p:nvSpPr>
        <p:spPr>
          <a:xfrm>
            <a:off x="1770888" y="5011141"/>
            <a:ext cx="8650224" cy="156966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Dismissal is at 3:00 p.m.</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All students must be signed out by the authorized adult for pick up. Anyone picking up a child must be at least 12 years old and listed on the Emergency Form.</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Any adult NOT on the approved list without a photo ID will not be able to pick up the student.</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If there are any changes in phone number(s) address and/or Emergency Contacts, please update this form immediately with Ms. </a:t>
            </a:r>
            <a:r>
              <a:rPr kumimoji="0" lang="en-US" altLang="en-US" sz="16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Quiles</a:t>
            </a:r>
            <a:r>
              <a:rPr kumimoji="0" lang="en-US" altLang="en-US" sz="16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in the Main Office</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24939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C163D03-0474-4A43-A81C-E7FC3027F22D}"/>
              </a:ext>
            </a:extLst>
          </p:cNvPr>
          <p:cNvSpPr>
            <a:spLocks noGrp="1"/>
          </p:cNvSpPr>
          <p:nvPr>
            <p:ph type="body" sz="quarter" idx="11"/>
          </p:nvPr>
        </p:nvSpPr>
        <p:spPr>
          <a:xfrm>
            <a:off x="713232" y="1325880"/>
            <a:ext cx="6400800" cy="4206240"/>
          </a:xfrm>
        </p:spPr>
        <p:txBody>
          <a:bodyPr/>
          <a:lstStyle/>
          <a:p>
            <a:pPr algn="l">
              <a:lnSpc>
                <a:spcPts val="2800"/>
              </a:lnSpc>
            </a:pPr>
            <a:endParaRPr lang="en-US" dirty="0"/>
          </a:p>
          <a:p>
            <a:pPr algn="l">
              <a:lnSpc>
                <a:spcPts val="2800"/>
              </a:lnSpc>
            </a:pPr>
            <a:endParaRPr lang="en-US" dirty="0"/>
          </a:p>
          <a:p>
            <a:pPr marL="0" marR="0">
              <a:lnSpc>
                <a:spcPct val="115000"/>
              </a:lnSpc>
              <a:spcBef>
                <a:spcPts val="0"/>
              </a:spcBef>
              <a:spcAft>
                <a:spcPts val="0"/>
              </a:spcAft>
            </a:pPr>
            <a:r>
              <a:rPr lang="en-US" sz="1800" dirty="0">
                <a:effectLst/>
                <a:latin typeface="Times New Roman" panose="02020603050405020304" pitchFamily="18" charset="0"/>
                <a:ea typeface="Arial" panose="020B0604020202020204" pitchFamily="34" charset="0"/>
              </a:rPr>
              <a:t> </a:t>
            </a:r>
            <a:endParaRPr lang="en-US" sz="1800" dirty="0">
              <a:effectLst/>
              <a:latin typeface="Arial" panose="020B0604020202020204" pitchFamily="34" charset="0"/>
              <a:ea typeface="Arial" panose="020B0604020202020204" pitchFamily="34" charset="0"/>
            </a:endParaRPr>
          </a:p>
          <a:p>
            <a:pPr marL="457200" marR="0">
              <a:lnSpc>
                <a:spcPct val="115000"/>
              </a:lnSpc>
              <a:spcBef>
                <a:spcPts val="0"/>
              </a:spcBef>
              <a:spcAft>
                <a:spcPts val="0"/>
              </a:spcAft>
            </a:pPr>
            <a:r>
              <a:rPr lang="en-US" sz="1800" dirty="0">
                <a:effectLst/>
                <a:latin typeface="Times New Roman" panose="02020603050405020304" pitchFamily="18" charset="0"/>
                <a:ea typeface="Arial" panose="020B0604020202020204" pitchFamily="34" charset="0"/>
              </a:rPr>
              <a:t> </a:t>
            </a:r>
          </a:p>
          <a:p>
            <a:pPr marL="457200" marR="0">
              <a:lnSpc>
                <a:spcPct val="115000"/>
              </a:lnSpc>
              <a:spcBef>
                <a:spcPts val="0"/>
              </a:spcBef>
              <a:spcAft>
                <a:spcPts val="0"/>
              </a:spcAft>
            </a:pPr>
            <a:endParaRPr lang="en-US" sz="1800" dirty="0">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800" u="none" strike="noStrike" dirty="0">
                <a:effectLst/>
                <a:latin typeface="Times New Roman" panose="02020603050405020304" pitchFamily="18" charset="0"/>
                <a:ea typeface="Arial" panose="020B0604020202020204" pitchFamily="34" charset="0"/>
              </a:rPr>
              <a:t>When school starts, only school and district staff are allowed to enter or park in the parking lot.</a:t>
            </a:r>
            <a:endParaRPr lang="en-US" sz="1800" u="none" strike="noStrike"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800" dirty="0">
                <a:effectLst/>
                <a:latin typeface="Times New Roman" panose="02020603050405020304" pitchFamily="18" charset="0"/>
                <a:ea typeface="Arial" panose="020B0604020202020204" pitchFamily="34" charset="0"/>
              </a:rPr>
              <a:t> </a:t>
            </a:r>
            <a:endParaRPr lang="en-US" sz="1800" dirty="0">
              <a:effectLst/>
              <a:latin typeface="Arial" panose="020B0604020202020204" pitchFamily="34" charset="0"/>
              <a:ea typeface="Arial" panose="020B0604020202020204" pitchFamily="34" charset="0"/>
            </a:endParaRPr>
          </a:p>
          <a:p>
            <a:pPr algn="l">
              <a:lnSpc>
                <a:spcPts val="2800"/>
              </a:lnSpc>
            </a:pPr>
            <a:endParaRPr lang="en-US" dirty="0"/>
          </a:p>
        </p:txBody>
      </p:sp>
      <p:sp>
        <p:nvSpPr>
          <p:cNvPr id="7" name="Oval 6">
            <a:extLst>
              <a:ext uri="{FF2B5EF4-FFF2-40B4-BE49-F238E27FC236}">
                <a16:creationId xmlns:a16="http://schemas.microsoft.com/office/drawing/2014/main" id="{B4E64823-B1F6-4468-BC94-C8D367BF35A2}"/>
              </a:ext>
              <a:ext uri="{C183D7F6-B498-43B3-948B-1728B52AA6E4}">
                <adec:decorative xmlns:adec="http://schemas.microsoft.com/office/drawing/2017/decorative" val="1"/>
              </a:ext>
            </a:extLst>
          </p:cNvPr>
          <p:cNvSpPr/>
          <p:nvPr/>
        </p:nvSpPr>
        <p:spPr>
          <a:xfrm>
            <a:off x="7837692" y="1714500"/>
            <a:ext cx="3429000" cy="3429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descr="Illustration of a globe character ">
            <a:extLst>
              <a:ext uri="{FF2B5EF4-FFF2-40B4-BE49-F238E27FC236}">
                <a16:creationId xmlns:a16="http://schemas.microsoft.com/office/drawing/2014/main" id="{ABDECD10-E1E7-4208-B869-09373BB9DB3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229672" y="2491609"/>
            <a:ext cx="2645040" cy="2089582"/>
          </a:xfrm>
          <a:prstGeom prst="rect">
            <a:avLst/>
          </a:prstGeom>
        </p:spPr>
      </p:pic>
      <p:pic>
        <p:nvPicPr>
          <p:cNvPr id="8" name="Picture 7" descr="A sign with a exclamation mark&#10;&#10;Description automatically generated">
            <a:extLst>
              <a:ext uri="{FF2B5EF4-FFF2-40B4-BE49-F238E27FC236}">
                <a16:creationId xmlns:a16="http://schemas.microsoft.com/office/drawing/2014/main" id="{6B85A909-BB17-497C-A245-C701DF4E81F8}"/>
              </a:ext>
            </a:extLst>
          </p:cNvPr>
          <p:cNvPicPr/>
          <p:nvPr/>
        </p:nvPicPr>
        <p:blipFill>
          <a:blip r:embed="rId4"/>
          <a:stretch>
            <a:fillRect/>
          </a:stretch>
        </p:blipFill>
        <p:spPr>
          <a:xfrm>
            <a:off x="2556193" y="1480665"/>
            <a:ext cx="1842072" cy="1143664"/>
          </a:xfrm>
          <a:prstGeom prst="rect">
            <a:avLst/>
          </a:prstGeom>
        </p:spPr>
      </p:pic>
    </p:spTree>
    <p:extLst>
      <p:ext uri="{BB962C8B-B14F-4D97-AF65-F5344CB8AC3E}">
        <p14:creationId xmlns:p14="http://schemas.microsoft.com/office/powerpoint/2010/main" val="2602246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6" name="Freeform: Shape 14">
            <a:extLst>
              <a:ext uri="{FF2B5EF4-FFF2-40B4-BE49-F238E27FC236}">
                <a16:creationId xmlns:a16="http://schemas.microsoft.com/office/drawing/2014/main" id="{868E2822-F0BF-D949-B8E2-C5C9D5994043}"/>
              </a:ext>
              <a:ext uri="{C183D7F6-B498-43B3-948B-1728B52AA6E4}">
                <adec:decorative xmlns:adec="http://schemas.microsoft.com/office/drawing/2017/decorative" val="1"/>
              </a:ext>
            </a:extLst>
          </p:cNvPr>
          <p:cNvSpPr>
            <a:spLocks noChangeAspect="1"/>
          </p:cNvSpPr>
          <p:nvPr/>
        </p:nvSpPr>
        <p:spPr>
          <a:xfrm flipH="1">
            <a:off x="-81024" y="0"/>
            <a:ext cx="4023360" cy="6929752"/>
          </a:xfrm>
          <a:custGeom>
            <a:avLst/>
            <a:gdLst>
              <a:gd name="connsiteX0" fmla="*/ 2056998 w 4367464"/>
              <a:gd name="connsiteY0" fmla="*/ 0 h 6858000"/>
              <a:gd name="connsiteX1" fmla="*/ 4367464 w 4367464"/>
              <a:gd name="connsiteY1" fmla="*/ 0 h 6858000"/>
              <a:gd name="connsiteX2" fmla="*/ 4367464 w 4367464"/>
              <a:gd name="connsiteY2" fmla="*/ 6858000 h 6858000"/>
              <a:gd name="connsiteX3" fmla="*/ 2783919 w 4367464"/>
              <a:gd name="connsiteY3" fmla="*/ 6858000 h 6858000"/>
              <a:gd name="connsiteX4" fmla="*/ 2752534 w 4367464"/>
              <a:gd name="connsiteY4" fmla="*/ 6850757 h 6858000"/>
              <a:gd name="connsiteX5" fmla="*/ 0 w 4367464"/>
              <a:gd name="connsiteY5" fmla="*/ 3296654 h 6858000"/>
              <a:gd name="connsiteX6" fmla="*/ 1920467 w 4367464"/>
              <a:gd name="connsiteY6" fmla="*/ 69927 h 6858000"/>
              <a:gd name="connsiteX0" fmla="*/ 2056998 w 4367464"/>
              <a:gd name="connsiteY0" fmla="*/ 0 h 6858000"/>
              <a:gd name="connsiteX1" fmla="*/ 4367464 w 4367464"/>
              <a:gd name="connsiteY1" fmla="*/ 0 h 6858000"/>
              <a:gd name="connsiteX2" fmla="*/ 3981702 w 4367464"/>
              <a:gd name="connsiteY2" fmla="*/ 6843712 h 6858000"/>
              <a:gd name="connsiteX3" fmla="*/ 2783919 w 4367464"/>
              <a:gd name="connsiteY3" fmla="*/ 6858000 h 6858000"/>
              <a:gd name="connsiteX4" fmla="*/ 2752534 w 4367464"/>
              <a:gd name="connsiteY4" fmla="*/ 6850757 h 6858000"/>
              <a:gd name="connsiteX5" fmla="*/ 0 w 4367464"/>
              <a:gd name="connsiteY5" fmla="*/ 3296654 h 6858000"/>
              <a:gd name="connsiteX6" fmla="*/ 1920467 w 4367464"/>
              <a:gd name="connsiteY6" fmla="*/ 69927 h 6858000"/>
              <a:gd name="connsiteX7" fmla="*/ 2056998 w 4367464"/>
              <a:gd name="connsiteY7" fmla="*/ 0 h 6858000"/>
              <a:gd name="connsiteX0" fmla="*/ 2056998 w 3981702"/>
              <a:gd name="connsiteY0" fmla="*/ 28575 h 6886575"/>
              <a:gd name="connsiteX1" fmla="*/ 3881689 w 3981702"/>
              <a:gd name="connsiteY1" fmla="*/ 0 h 6886575"/>
              <a:gd name="connsiteX2" fmla="*/ 3981702 w 3981702"/>
              <a:gd name="connsiteY2" fmla="*/ 6872287 h 6886575"/>
              <a:gd name="connsiteX3" fmla="*/ 2783919 w 3981702"/>
              <a:gd name="connsiteY3" fmla="*/ 6886575 h 6886575"/>
              <a:gd name="connsiteX4" fmla="*/ 2752534 w 3981702"/>
              <a:gd name="connsiteY4" fmla="*/ 6879332 h 6886575"/>
              <a:gd name="connsiteX5" fmla="*/ 0 w 3981702"/>
              <a:gd name="connsiteY5" fmla="*/ 3325229 h 6886575"/>
              <a:gd name="connsiteX6" fmla="*/ 1920467 w 3981702"/>
              <a:gd name="connsiteY6" fmla="*/ 98502 h 6886575"/>
              <a:gd name="connsiteX7" fmla="*/ 2056998 w 3981702"/>
              <a:gd name="connsiteY7" fmla="*/ 28575 h 6886575"/>
              <a:gd name="connsiteX0" fmla="*/ 2056998 w 3981702"/>
              <a:gd name="connsiteY0" fmla="*/ 14287 h 6872287"/>
              <a:gd name="connsiteX1" fmla="*/ 3967414 w 3981702"/>
              <a:gd name="connsiteY1" fmla="*/ 0 h 6872287"/>
              <a:gd name="connsiteX2" fmla="*/ 3981702 w 3981702"/>
              <a:gd name="connsiteY2" fmla="*/ 6857999 h 6872287"/>
              <a:gd name="connsiteX3" fmla="*/ 2783919 w 3981702"/>
              <a:gd name="connsiteY3" fmla="*/ 6872287 h 6872287"/>
              <a:gd name="connsiteX4" fmla="*/ 2752534 w 3981702"/>
              <a:gd name="connsiteY4" fmla="*/ 6865044 h 6872287"/>
              <a:gd name="connsiteX5" fmla="*/ 0 w 3981702"/>
              <a:gd name="connsiteY5" fmla="*/ 3310941 h 6872287"/>
              <a:gd name="connsiteX6" fmla="*/ 1920467 w 3981702"/>
              <a:gd name="connsiteY6" fmla="*/ 84214 h 6872287"/>
              <a:gd name="connsiteX7" fmla="*/ 2056998 w 3981702"/>
              <a:gd name="connsiteY7" fmla="*/ 14287 h 6872287"/>
              <a:gd name="connsiteX0" fmla="*/ 2056998 w 4039095"/>
              <a:gd name="connsiteY0" fmla="*/ 14287 h 6872287"/>
              <a:gd name="connsiteX1" fmla="*/ 4038852 w 4039095"/>
              <a:gd name="connsiteY1" fmla="*/ 0 h 6872287"/>
              <a:gd name="connsiteX2" fmla="*/ 3981702 w 4039095"/>
              <a:gd name="connsiteY2" fmla="*/ 6857999 h 6872287"/>
              <a:gd name="connsiteX3" fmla="*/ 2783919 w 4039095"/>
              <a:gd name="connsiteY3" fmla="*/ 6872287 h 6872287"/>
              <a:gd name="connsiteX4" fmla="*/ 2752534 w 4039095"/>
              <a:gd name="connsiteY4" fmla="*/ 6865044 h 6872287"/>
              <a:gd name="connsiteX5" fmla="*/ 0 w 4039095"/>
              <a:gd name="connsiteY5" fmla="*/ 3310941 h 6872287"/>
              <a:gd name="connsiteX6" fmla="*/ 1920467 w 4039095"/>
              <a:gd name="connsiteY6" fmla="*/ 84214 h 6872287"/>
              <a:gd name="connsiteX7" fmla="*/ 2056998 w 4039095"/>
              <a:gd name="connsiteY7" fmla="*/ 14287 h 6872287"/>
              <a:gd name="connsiteX0" fmla="*/ 2056998 w 3981702"/>
              <a:gd name="connsiteY0" fmla="*/ 0 h 6858000"/>
              <a:gd name="connsiteX1" fmla="*/ 3953127 w 3981702"/>
              <a:gd name="connsiteY1" fmla="*/ 0 h 6858000"/>
              <a:gd name="connsiteX2" fmla="*/ 3981702 w 3981702"/>
              <a:gd name="connsiteY2" fmla="*/ 6843712 h 6858000"/>
              <a:gd name="connsiteX3" fmla="*/ 2783919 w 3981702"/>
              <a:gd name="connsiteY3" fmla="*/ 6858000 h 6858000"/>
              <a:gd name="connsiteX4" fmla="*/ 2752534 w 3981702"/>
              <a:gd name="connsiteY4" fmla="*/ 6850757 h 6858000"/>
              <a:gd name="connsiteX5" fmla="*/ 0 w 3981702"/>
              <a:gd name="connsiteY5" fmla="*/ 3296654 h 6858000"/>
              <a:gd name="connsiteX6" fmla="*/ 1920467 w 3981702"/>
              <a:gd name="connsiteY6" fmla="*/ 69927 h 6858000"/>
              <a:gd name="connsiteX7" fmla="*/ 2056998 w 3981702"/>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81702" h="6858000">
                <a:moveTo>
                  <a:pt x="2056998" y="0"/>
                </a:moveTo>
                <a:lnTo>
                  <a:pt x="3953127" y="0"/>
                </a:lnTo>
                <a:cubicBezTo>
                  <a:pt x="3957890" y="2286000"/>
                  <a:pt x="3976939" y="4557712"/>
                  <a:pt x="3981702" y="6843712"/>
                </a:cubicBezTo>
                <a:lnTo>
                  <a:pt x="2783919" y="6858000"/>
                </a:lnTo>
                <a:lnTo>
                  <a:pt x="2752534" y="6850757"/>
                </a:lnTo>
                <a:cubicBezTo>
                  <a:pt x="1169639" y="6443496"/>
                  <a:pt x="0" y="5006667"/>
                  <a:pt x="0" y="3296654"/>
                </a:cubicBezTo>
                <a:cubicBezTo>
                  <a:pt x="0" y="1903310"/>
                  <a:pt x="776551" y="691340"/>
                  <a:pt x="1920467" y="69927"/>
                </a:cubicBezTo>
                <a:lnTo>
                  <a:pt x="2056998" y="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 Placeholder 2">
            <a:extLst>
              <a:ext uri="{FF2B5EF4-FFF2-40B4-BE49-F238E27FC236}">
                <a16:creationId xmlns:a16="http://schemas.microsoft.com/office/drawing/2014/main" id="{D7550585-CA92-EB41-9898-BB8983638AD6}"/>
              </a:ext>
            </a:extLst>
          </p:cNvPr>
          <p:cNvSpPr>
            <a:spLocks noGrp="1"/>
          </p:cNvSpPr>
          <p:nvPr>
            <p:ph type="body" sz="quarter" idx="11"/>
          </p:nvPr>
        </p:nvSpPr>
        <p:spPr>
          <a:xfrm>
            <a:off x="4389120" y="1979594"/>
            <a:ext cx="6858000" cy="2181018"/>
          </a:xfrm>
        </p:spPr>
        <p:txBody>
          <a:bodyPr/>
          <a:lstStyle/>
          <a:p>
            <a:pPr marL="0" marR="0">
              <a:lnSpc>
                <a:spcPct val="115000"/>
              </a:lnSpc>
              <a:spcBef>
                <a:spcPts val="0"/>
              </a:spcBef>
              <a:spcAft>
                <a:spcPts val="0"/>
              </a:spcAft>
            </a:pPr>
            <a:r>
              <a:rPr lang="en-US" sz="1800" dirty="0">
                <a:effectLst/>
                <a:latin typeface="Times New Roman" panose="02020603050405020304" pitchFamily="18" charset="0"/>
                <a:ea typeface="Arial" panose="020B0604020202020204" pitchFamily="34" charset="0"/>
              </a:rPr>
              <a:t> </a:t>
            </a:r>
            <a:endParaRPr lang="en-US" sz="1800" dirty="0">
              <a:effectLst/>
              <a:latin typeface="Arial" panose="020B0604020202020204" pitchFamily="34" charset="0"/>
              <a:ea typeface="Arial" panose="020B0604020202020204" pitchFamily="34" charset="0"/>
            </a:endParaRPr>
          </a:p>
          <a:p>
            <a:pPr marL="228600" marR="0">
              <a:lnSpc>
                <a:spcPct val="115000"/>
              </a:lnSpc>
              <a:spcBef>
                <a:spcPts val="0"/>
              </a:spcBef>
              <a:spcAft>
                <a:spcPts val="0"/>
              </a:spcAft>
            </a:pPr>
            <a:r>
              <a:rPr lang="en-US" sz="1800" dirty="0">
                <a:effectLst/>
                <a:latin typeface="Times New Roman" panose="02020603050405020304" pitchFamily="18" charset="0"/>
                <a:ea typeface="Arial" panose="020B0604020202020204" pitchFamily="34" charset="0"/>
              </a:rPr>
              <a:t> </a:t>
            </a:r>
            <a:endParaRPr lang="en-US" sz="1800" dirty="0">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800" u="none" strike="noStrike" dirty="0">
                <a:effectLst/>
                <a:latin typeface="Times New Roman" panose="02020603050405020304" pitchFamily="18" charset="0"/>
                <a:ea typeface="Arial" panose="020B0604020202020204" pitchFamily="34" charset="0"/>
              </a:rPr>
              <a:t>A flu shot for all students under the age of 5 is mandatory as per state law. December is the deadline for the flu shot. After this time, students who have not had the shot may be excluded from school beginning in January.</a:t>
            </a:r>
            <a:endParaRPr lang="en-US" sz="1800" u="none" strike="noStrike" dirty="0">
              <a:effectLst/>
              <a:latin typeface="Arial" panose="020B0604020202020204" pitchFamily="34" charset="0"/>
              <a:ea typeface="Arial" panose="020B0604020202020204" pitchFamily="34" charset="0"/>
            </a:endParaRPr>
          </a:p>
          <a:p>
            <a:endParaRPr lang="en-US" dirty="0"/>
          </a:p>
        </p:txBody>
      </p:sp>
      <p:pic>
        <p:nvPicPr>
          <p:cNvPr id="8" name="Picture 7" descr="A heart shaped adhesive bandage with text&#10;&#10;Description automatically generated">
            <a:extLst>
              <a:ext uri="{FF2B5EF4-FFF2-40B4-BE49-F238E27FC236}">
                <a16:creationId xmlns:a16="http://schemas.microsoft.com/office/drawing/2014/main" id="{4FD44F3B-C9DF-413C-889C-975311A51703}"/>
              </a:ext>
            </a:extLst>
          </p:cNvPr>
          <p:cNvPicPr/>
          <p:nvPr/>
        </p:nvPicPr>
        <p:blipFill>
          <a:blip r:embed="rId2"/>
          <a:stretch>
            <a:fillRect/>
          </a:stretch>
        </p:blipFill>
        <p:spPr>
          <a:xfrm>
            <a:off x="0" y="2584291"/>
            <a:ext cx="2617661" cy="1689418"/>
          </a:xfrm>
          <a:prstGeom prst="rect">
            <a:avLst/>
          </a:prstGeom>
        </p:spPr>
      </p:pic>
    </p:spTree>
    <p:extLst>
      <p:ext uri="{BB962C8B-B14F-4D97-AF65-F5344CB8AC3E}">
        <p14:creationId xmlns:p14="http://schemas.microsoft.com/office/powerpoint/2010/main" val="112335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795168B-77B1-A847-B1E3-2433BEBFD31A}"/>
              </a:ext>
            </a:extLst>
          </p:cNvPr>
          <p:cNvSpPr>
            <a:spLocks noGrp="1"/>
          </p:cNvSpPr>
          <p:nvPr>
            <p:ph type="body" sz="quarter" idx="11"/>
          </p:nvPr>
        </p:nvSpPr>
        <p:spPr>
          <a:xfrm>
            <a:off x="2350008" y="3280489"/>
            <a:ext cx="7772400" cy="2727119"/>
          </a:xfrm>
        </p:spPr>
        <p:txBody>
          <a:bodyPr/>
          <a:lstStyle/>
          <a:p>
            <a:endParaRPr lang="en-US" dirty="0"/>
          </a:p>
          <a:p>
            <a:endParaRPr lang="en-US" dirty="0"/>
          </a:p>
        </p:txBody>
      </p:sp>
      <p:pic>
        <p:nvPicPr>
          <p:cNvPr id="5" name="Picture 4" descr="A stethoscope and a heart&#10;&#10;Description automatically generated">
            <a:extLst>
              <a:ext uri="{FF2B5EF4-FFF2-40B4-BE49-F238E27FC236}">
                <a16:creationId xmlns:a16="http://schemas.microsoft.com/office/drawing/2014/main" id="{AC11FB69-A239-4176-B7AF-CA128B7AD897}"/>
              </a:ext>
            </a:extLst>
          </p:cNvPr>
          <p:cNvPicPr/>
          <p:nvPr/>
        </p:nvPicPr>
        <p:blipFill>
          <a:blip r:embed="rId2"/>
          <a:stretch>
            <a:fillRect/>
          </a:stretch>
        </p:blipFill>
        <p:spPr>
          <a:xfrm flipH="1">
            <a:off x="4954332" y="1709928"/>
            <a:ext cx="1702499" cy="1241377"/>
          </a:xfrm>
          <a:prstGeom prst="rect">
            <a:avLst/>
          </a:prstGeom>
        </p:spPr>
      </p:pic>
      <p:sp>
        <p:nvSpPr>
          <p:cNvPr id="8" name="TextBox 7">
            <a:extLst>
              <a:ext uri="{FF2B5EF4-FFF2-40B4-BE49-F238E27FC236}">
                <a16:creationId xmlns:a16="http://schemas.microsoft.com/office/drawing/2014/main" id="{20732A02-60C5-4D4D-B33D-CD8F08DF0221}"/>
              </a:ext>
            </a:extLst>
          </p:cNvPr>
          <p:cNvSpPr txBox="1"/>
          <p:nvPr/>
        </p:nvSpPr>
        <p:spPr>
          <a:xfrm>
            <a:off x="3047238" y="2440107"/>
            <a:ext cx="6094476" cy="1977786"/>
          </a:xfrm>
          <a:prstGeom prst="rect">
            <a:avLst/>
          </a:prstGeom>
          <a:noFill/>
        </p:spPr>
        <p:txBody>
          <a:bodyPr wrap="square">
            <a:spAutoFit/>
          </a:bodyPr>
          <a:lstStyle/>
          <a:p>
            <a:pPr marL="0" marR="0">
              <a:lnSpc>
                <a:spcPct val="115000"/>
              </a:lnSpc>
              <a:spcBef>
                <a:spcPts val="0"/>
              </a:spcBef>
              <a:spcAft>
                <a:spcPts val="0"/>
              </a:spcAft>
            </a:pPr>
            <a:r>
              <a:rPr lang="en-US" sz="1800" dirty="0">
                <a:effectLst/>
                <a:latin typeface="Times New Roman" panose="02020603050405020304" pitchFamily="18" charset="0"/>
                <a:ea typeface="Arial" panose="020B0604020202020204" pitchFamily="34" charset="0"/>
              </a:rPr>
              <a:t> </a:t>
            </a:r>
            <a:endParaRPr lang="en-US" sz="14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800" dirty="0">
                <a:effectLst/>
                <a:latin typeface="Times New Roman" panose="02020603050405020304" pitchFamily="18" charset="0"/>
                <a:ea typeface="Arial" panose="020B0604020202020204" pitchFamily="34" charset="0"/>
              </a:rPr>
              <a:t> </a:t>
            </a:r>
            <a:endParaRPr lang="en-US" sz="14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800" dirty="0">
                <a:effectLst/>
                <a:latin typeface="Times New Roman" panose="02020603050405020304" pitchFamily="18" charset="0"/>
                <a:ea typeface="Arial" panose="020B0604020202020204" pitchFamily="34" charset="0"/>
              </a:rPr>
              <a:t> </a:t>
            </a:r>
            <a:endParaRPr lang="en-US" sz="1400" dirty="0">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800" u="none" strike="noStrike" dirty="0">
                <a:effectLst/>
                <a:latin typeface="Times New Roman" panose="02020603050405020304" pitchFamily="18" charset="0"/>
                <a:ea typeface="Arial" panose="020B0604020202020204" pitchFamily="34" charset="0"/>
              </a:rPr>
              <a:t>Any medical issues: Asthma, Allergies, Seizures, etc. MUST have an Action Plan submitted by the doctor to the school nurse.</a:t>
            </a:r>
            <a:endParaRPr lang="en-US" sz="1400" u="none" strike="noStrike"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120563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17B12-2CA2-B187-8C03-D8D4D14F1714}"/>
              </a:ext>
            </a:extLst>
          </p:cNvPr>
          <p:cNvSpPr>
            <a:spLocks noGrp="1"/>
          </p:cNvSpPr>
          <p:nvPr>
            <p:ph type="title"/>
          </p:nvPr>
        </p:nvSpPr>
        <p:spPr/>
        <p:txBody>
          <a:bodyPr/>
          <a:lstStyle/>
          <a:p>
            <a:r>
              <a:rPr lang="en-US" dirty="0"/>
              <a:t>Monthly Emergency Drills</a:t>
            </a:r>
          </a:p>
        </p:txBody>
      </p:sp>
      <p:sp>
        <p:nvSpPr>
          <p:cNvPr id="3" name="Text Placeholder 2">
            <a:extLst>
              <a:ext uri="{FF2B5EF4-FFF2-40B4-BE49-F238E27FC236}">
                <a16:creationId xmlns:a16="http://schemas.microsoft.com/office/drawing/2014/main" id="{6C587D40-3B9C-9F87-FC78-42B53BC978F9}"/>
              </a:ext>
            </a:extLst>
          </p:cNvPr>
          <p:cNvSpPr>
            <a:spLocks noGrp="1"/>
          </p:cNvSpPr>
          <p:nvPr>
            <p:ph type="body" sz="quarter" idx="11"/>
          </p:nvPr>
        </p:nvSpPr>
        <p:spPr/>
        <p:txBody>
          <a:bodyPr>
            <a:normAutofit fontScale="55000" lnSpcReduction="20000"/>
          </a:bodyPr>
          <a:lstStyle/>
          <a:p>
            <a:endParaRPr lang="en-US" dirty="0"/>
          </a:p>
          <a:p>
            <a:endParaRPr lang="en-US" dirty="0"/>
          </a:p>
          <a:p>
            <a:pPr algn="ctr"/>
            <a:endParaRPr lang="en-US" dirty="0"/>
          </a:p>
          <a:p>
            <a:pPr algn="ctr"/>
            <a:endParaRPr lang="en-US" sz="2600" dirty="0"/>
          </a:p>
          <a:p>
            <a:pPr algn="ctr"/>
            <a:r>
              <a:rPr lang="en-US" sz="3600" dirty="0"/>
              <a:t>One Fire Drill per month</a:t>
            </a:r>
          </a:p>
          <a:p>
            <a:endParaRPr lang="en-US" sz="2600" dirty="0"/>
          </a:p>
          <a:p>
            <a:endParaRPr lang="en-US" dirty="0"/>
          </a:p>
          <a:p>
            <a:endParaRPr lang="en-US" dirty="0"/>
          </a:p>
          <a:p>
            <a:pPr algn="ctr"/>
            <a:endParaRPr lang="en-US" dirty="0"/>
          </a:p>
          <a:p>
            <a:pPr algn="ctr"/>
            <a:endParaRPr lang="en-US" dirty="0"/>
          </a:p>
          <a:p>
            <a:pPr algn="ctr"/>
            <a:endParaRPr lang="en-US" sz="2400" dirty="0"/>
          </a:p>
          <a:p>
            <a:pPr algn="ctr"/>
            <a:r>
              <a:rPr lang="en-US" sz="3600" dirty="0"/>
              <a:t>One Emergency Drill per month</a:t>
            </a:r>
          </a:p>
          <a:p>
            <a:r>
              <a:rPr lang="en-US" dirty="0"/>
              <a:t>		</a:t>
            </a:r>
            <a:br>
              <a:rPr lang="en-US" dirty="0"/>
            </a:br>
            <a:endParaRPr lang="en-US" dirty="0"/>
          </a:p>
        </p:txBody>
      </p:sp>
      <p:pic>
        <p:nvPicPr>
          <p:cNvPr id="5" name="Picture 4">
            <a:extLst>
              <a:ext uri="{FF2B5EF4-FFF2-40B4-BE49-F238E27FC236}">
                <a16:creationId xmlns:a16="http://schemas.microsoft.com/office/drawing/2014/main" id="{A09866E6-002B-3DAA-081E-3DA2EE734996}"/>
              </a:ext>
            </a:extLst>
          </p:cNvPr>
          <p:cNvPicPr>
            <a:picLocks noChangeAspect="1"/>
          </p:cNvPicPr>
          <p:nvPr/>
        </p:nvPicPr>
        <p:blipFill>
          <a:blip r:embed="rId2"/>
          <a:stretch>
            <a:fillRect/>
          </a:stretch>
        </p:blipFill>
        <p:spPr>
          <a:xfrm>
            <a:off x="5619162" y="2662783"/>
            <a:ext cx="1228734" cy="1175886"/>
          </a:xfrm>
          <a:prstGeom prst="rect">
            <a:avLst/>
          </a:prstGeom>
        </p:spPr>
      </p:pic>
      <p:pic>
        <p:nvPicPr>
          <p:cNvPr id="7" name="Picture 6">
            <a:extLst>
              <a:ext uri="{FF2B5EF4-FFF2-40B4-BE49-F238E27FC236}">
                <a16:creationId xmlns:a16="http://schemas.microsoft.com/office/drawing/2014/main" id="{8FD36F1D-BE81-115B-B257-6694568CF11C}"/>
              </a:ext>
            </a:extLst>
          </p:cNvPr>
          <p:cNvPicPr>
            <a:picLocks noChangeAspect="1"/>
          </p:cNvPicPr>
          <p:nvPr/>
        </p:nvPicPr>
        <p:blipFill>
          <a:blip r:embed="rId3"/>
          <a:stretch>
            <a:fillRect/>
          </a:stretch>
        </p:blipFill>
        <p:spPr>
          <a:xfrm>
            <a:off x="4827318" y="4354960"/>
            <a:ext cx="2812421" cy="1296159"/>
          </a:xfrm>
          <a:prstGeom prst="rect">
            <a:avLst/>
          </a:prstGeom>
        </p:spPr>
      </p:pic>
    </p:spTree>
    <p:extLst>
      <p:ext uri="{BB962C8B-B14F-4D97-AF65-F5344CB8AC3E}">
        <p14:creationId xmlns:p14="http://schemas.microsoft.com/office/powerpoint/2010/main" val="732811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BCDA912-CD87-9CB0-D3FA-960402ADBA21}"/>
              </a:ext>
            </a:extLst>
          </p:cNvPr>
          <p:cNvPicPr>
            <a:picLocks noChangeAspect="1"/>
          </p:cNvPicPr>
          <p:nvPr/>
        </p:nvPicPr>
        <p:blipFill>
          <a:blip r:embed="rId2"/>
          <a:stretch>
            <a:fillRect/>
          </a:stretch>
        </p:blipFill>
        <p:spPr>
          <a:xfrm>
            <a:off x="1254880" y="546506"/>
            <a:ext cx="9810199" cy="5513345"/>
          </a:xfrm>
          <a:prstGeom prst="rect">
            <a:avLst/>
          </a:prstGeom>
        </p:spPr>
      </p:pic>
    </p:spTree>
    <p:extLst>
      <p:ext uri="{BB962C8B-B14F-4D97-AF65-F5344CB8AC3E}">
        <p14:creationId xmlns:p14="http://schemas.microsoft.com/office/powerpoint/2010/main" val="2720921374"/>
      </p:ext>
    </p:extLst>
  </p:cSld>
  <p:clrMapOvr>
    <a:masterClrMapping/>
  </p:clrMapOvr>
</p:sld>
</file>

<file path=ppt/theme/theme1.xml><?xml version="1.0" encoding="utf-8"?>
<a:theme xmlns:a="http://schemas.openxmlformats.org/drawingml/2006/main" name="Office Theme">
  <a:themeElements>
    <a:clrScheme name="back to school">
      <a:dk1>
        <a:sysClr val="windowText" lastClr="000000"/>
      </a:dk1>
      <a:lt1>
        <a:sysClr val="window" lastClr="FFFFFF"/>
      </a:lt1>
      <a:dk2>
        <a:srgbClr val="445EA2"/>
      </a:dk2>
      <a:lt2>
        <a:srgbClr val="EBEBEB"/>
      </a:lt2>
      <a:accent1>
        <a:srgbClr val="4495A2"/>
      </a:accent1>
      <a:accent2>
        <a:srgbClr val="7CA655"/>
      </a:accent2>
      <a:accent3>
        <a:srgbClr val="DFB240"/>
      </a:accent3>
      <a:accent4>
        <a:srgbClr val="DF8C40"/>
      </a:accent4>
      <a:accent5>
        <a:srgbClr val="DF5D40"/>
      </a:accent5>
      <a:accent6>
        <a:srgbClr val="8760AD"/>
      </a:accent6>
      <a:hlink>
        <a:srgbClr val="DF5D40"/>
      </a:hlink>
      <a:folHlink>
        <a:srgbClr val="8760AD"/>
      </a:folHlink>
    </a:clrScheme>
    <a:fontScheme name="Custom 30">
      <a:majorFont>
        <a:latin typeface="Kristen ITC"/>
        <a:ea typeface=""/>
        <a:cs typeface=""/>
      </a:majorFont>
      <a:minorFont>
        <a:latin typeface="Quire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penHousePresentation_Elementary_Win32_JB_v2" id="{76CC1F8F-1616-4FD5-B5D9-5288357CAB76}" vid="{CCFA5B03-57D1-4BF3-98DD-85D1A7F0AA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700"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004EE7CA-01E4-4C36-A155-A254FEC02701}">
  <we:reference id="wa104178141" version="4.3.3.0" store="en-US" storeType="OMEX"/>
  <we:alternateReferences>
    <we:reference id="wa104178141" version="4.3.3.0" store="WA104178141"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84EED2D-C894-47C4-9CDD-55EC03B2713B}">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28431A9B-4B87-4F2F-AB9E-CAE6A6729B86}">
  <ds:schemaRefs>
    <ds:schemaRef ds:uri="http://schemas.microsoft.com/sharepoint/v3/contenttype/forms"/>
  </ds:schemaRefs>
</ds:datastoreItem>
</file>

<file path=customXml/itemProps3.xml><?xml version="1.0" encoding="utf-8"?>
<ds:datastoreItem xmlns:ds="http://schemas.openxmlformats.org/officeDocument/2006/customXml" ds:itemID="{60F07EB6-DDE3-49D2-9047-A171C0D29C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Open house presentation</Template>
  <TotalTime>1777</TotalTime>
  <Words>1268</Words>
  <Application>Microsoft Office PowerPoint</Application>
  <PresentationFormat>Widescreen</PresentationFormat>
  <Paragraphs>163</Paragraphs>
  <Slides>24</Slides>
  <Notes>1</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7" baseType="lpstr">
      <vt:lpstr>Amasis MT Pro Black</vt:lpstr>
      <vt:lpstr>Amatic SC</vt:lpstr>
      <vt:lpstr>Aptos</vt:lpstr>
      <vt:lpstr>Arial</vt:lpstr>
      <vt:lpstr>Avenir</vt:lpstr>
      <vt:lpstr>Calibri</vt:lpstr>
      <vt:lpstr>Kristen ITC</vt:lpstr>
      <vt:lpstr>Quire Sans</vt:lpstr>
      <vt:lpstr>Sorts Mill Goudy</vt:lpstr>
      <vt:lpstr>Times New Roman</vt:lpstr>
      <vt:lpstr>Wingdings</vt:lpstr>
      <vt:lpstr>Office Theme</vt:lpstr>
      <vt:lpstr>Acrobat Document</vt:lpstr>
      <vt:lpstr>John Robert Lewis Early Childhood Center It All Starts Here!  123 Cleveland Street (973) 677-4000 ext. 51700  </vt:lpstr>
      <vt:lpstr>Welcome  Parents and Families!</vt:lpstr>
      <vt:lpstr>PowerPoint Presentation</vt:lpstr>
      <vt:lpstr>PowerPoint Presentation</vt:lpstr>
      <vt:lpstr>PowerPoint Presentation</vt:lpstr>
      <vt:lpstr>PowerPoint Presentation</vt:lpstr>
      <vt:lpstr>PowerPoint Presentation</vt:lpstr>
      <vt:lpstr>Monthly Emergency Drills</vt:lpstr>
      <vt:lpstr>PowerPoint Presentation</vt:lpstr>
      <vt:lpstr>Creative Curriculum</vt:lpstr>
      <vt:lpstr>Creative Curriculum</vt:lpstr>
      <vt:lpstr>Teaching Strategies Mobile App</vt:lpstr>
      <vt:lpstr>Teaching Strategies Mobile App - Continued</vt:lpstr>
      <vt:lpstr>2025-2026 Units of Study</vt:lpstr>
      <vt:lpstr>The Preschool Creative Curriculum Schedule</vt:lpstr>
      <vt:lpstr>Interest Areas in the Classroom</vt:lpstr>
      <vt:lpstr>PowerPoint Presentation</vt:lpstr>
      <vt:lpstr>PowerPoint Presentation</vt:lpstr>
      <vt:lpstr>Children’s Birthday Acknowledgements </vt:lpstr>
      <vt:lpstr>Holidays: Education vs. Celebration</vt:lpstr>
      <vt:lpstr>PowerPoint Presentation</vt:lpstr>
      <vt:lpstr>PowerPoint Presentation</vt:lpstr>
      <vt:lpstr>PowerPoint Presentation</vt:lpstr>
      <vt:lpstr>It all starts here!  Your child and family start with us on September 5, 2025. We can’t wait to welcome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John Robert Lewis Early Childhood Center</dc:title>
  <dc:creator>Cayce Cummins</dc:creator>
  <cp:lastModifiedBy>Dr. Cayce Cummins</cp:lastModifiedBy>
  <cp:revision>7</cp:revision>
  <dcterms:created xsi:type="dcterms:W3CDTF">2023-08-23T20:07:14Z</dcterms:created>
  <dcterms:modified xsi:type="dcterms:W3CDTF">2025-08-29T15:59:02Z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